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9898"/>
            <a:ext cx="7339034" cy="2569036"/>
          </a:xfrm>
        </p:spPr>
        <p:txBody>
          <a:bodyPr/>
          <a:lstStyle/>
          <a:p>
            <a:r>
              <a:rPr lang="uk-UA" dirty="0" smtClean="0"/>
              <a:t>Бібліотека – центр громади.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effectLst/>
              </a:rPr>
              <a:t>Може кожен завітати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До музейної кімнати!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0170907_111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4000528" cy="3000396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28" y="4857760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музейної кімнати,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 кожен, щось додати!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9" name="Содержимое 8" descr="20170911_1124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928670"/>
            <a:ext cx="2928958" cy="3905277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b="1" dirty="0" err="1" smtClean="0">
                <a:effectLst/>
              </a:rPr>
              <a:t>Мусим</a:t>
            </a:r>
            <a:r>
              <a:rPr lang="uk-UA" sz="2700" b="1" dirty="0" smtClean="0">
                <a:effectLst/>
              </a:rPr>
              <a:t> всі ми працювати,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Як час буде диктувати.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928670"/>
            <a:ext cx="3529021" cy="3020726"/>
          </a:xfrm>
        </p:spPr>
      </p:pic>
      <p:pic>
        <p:nvPicPr>
          <p:cNvPr id="5" name="Рисунок 4" descr="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662" y="2571744"/>
            <a:ext cx="4572031" cy="2571768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714744" y="5357826"/>
            <a:ext cx="5143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 давно ввійшли до норми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Нові методи і форми</a:t>
            </a:r>
            <a:r>
              <a:rPr lang="uk-UA" sz="1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effectLst/>
              </a:rPr>
              <a:t>Дорог</a:t>
            </a:r>
            <a:r>
              <a:rPr lang="uk-UA" sz="2700" b="1" dirty="0" smtClean="0">
                <a:effectLst/>
              </a:rPr>
              <a:t>і мої колеги!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Побажайте ПЕРЕМОГИ!!!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3929090" cy="2946818"/>
          </a:xfr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4500570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Хай ВСЕВИШНІЙ Вас почує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 тут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гаджет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запанує.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00496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0170911_11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143248"/>
            <a:ext cx="3881466" cy="291109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Хай </a:t>
            </a:r>
            <a:r>
              <a:rPr lang="uk-UA" b="1" dirty="0" smtClean="0">
                <a:effectLst/>
              </a:rPr>
              <a:t>зійдуть Любов і Благо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47800"/>
            <a:ext cx="6576266" cy="3552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2143108" y="1500174"/>
            <a:ext cx="4714908" cy="2571768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5429264"/>
            <a:ext cx="45913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Дякуємо за увагу!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636854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Бібліотека центр громади,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</a:br>
            <a:r>
              <a:rPr lang="uk-UA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Не лише сільської ради.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857288" y="3929066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Головне її завдання –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ПАМЯТНОГО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зберігання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20170907_113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3071810"/>
            <a:ext cx="2473334" cy="3297779"/>
          </a:xfrm>
        </p:spPr>
      </p:pic>
      <p:pic>
        <p:nvPicPr>
          <p:cNvPr id="12" name="Рисунок 11" descr="20170907_112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285" y="761697"/>
            <a:ext cx="3428992" cy="2571744"/>
          </a:xfrm>
          <a:prstGeom prst="rect">
            <a:avLst/>
          </a:prstGeom>
        </p:spPr>
      </p:pic>
      <p:pic>
        <p:nvPicPr>
          <p:cNvPr id="13" name="Рисунок 12" descr="SAM_3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14356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51234" cy="1082660"/>
          </a:xfrm>
        </p:spPr>
        <p:txBody>
          <a:bodyPr>
            <a:normAutofit fontScale="90000"/>
          </a:bodyPr>
          <a:lstStyle/>
          <a:p>
            <a:pPr algn="r"/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21-й вік «СВОБОДИ»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Нових методів роботи: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3238523" cy="2428892"/>
          </a:xfrm>
        </p:spPr>
      </p:pic>
      <p:pic>
        <p:nvPicPr>
          <p:cNvPr id="5" name="Рисунок 4" descr="getImage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928670"/>
            <a:ext cx="3643339" cy="2732504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5572140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Тож,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рушаєм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мети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Роздобути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гаджети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18581497_10155235631676678_633107401485808294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857496"/>
            <a:ext cx="3429024" cy="257176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700" b="1" dirty="0" err="1" smtClean="0">
                <a:effectLst/>
              </a:rPr>
              <a:t>Гаджети</a:t>
            </a:r>
            <a:r>
              <a:rPr lang="uk-UA" sz="2700" b="1" dirty="0" smtClean="0">
                <a:effectLst/>
              </a:rPr>
              <a:t>, звичайно </a:t>
            </a:r>
            <a:r>
              <a:rPr lang="uk-UA" sz="2700" b="1" dirty="0" err="1" smtClean="0">
                <a:effectLst/>
              </a:rPr>
              <a:t>супер</a:t>
            </a:r>
            <a:r>
              <a:rPr lang="uk-UA" sz="2700" b="1" dirty="0" smtClean="0">
                <a:effectLst/>
              </a:rPr>
              <a:t>!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Але як же тоді бути,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humb-14985640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928670"/>
            <a:ext cx="3333750" cy="318135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3357586" cy="251819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14351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гаджети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весь час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Оминають чомусь нас?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 descr="20170911_095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786058"/>
            <a:ext cx="3071834" cy="230387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9034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Що робити? Як же бути?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Йдуть на допомогу ЛЮДИ!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4102248" cy="2871458"/>
          </a:xfrm>
        </p:spPr>
      </p:pic>
      <p:pic>
        <p:nvPicPr>
          <p:cNvPr id="5" name="Рисунок 4" descr="20170509_150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34" y="2643182"/>
            <a:ext cx="3976715" cy="2982536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5196951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Свій талант й потенціал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Відкривають на загал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700" b="1" dirty="0" smtClean="0">
                <a:effectLst/>
              </a:rPr>
              <a:t>Всім у кого «Іскра Божа»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Книгозбірня допоможе.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-0-02-05-21b5cad555a9397356b83821768777baccdbc9e57ae23cada2e7b6c3bf20083d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2357454" cy="3554230"/>
          </a:xfrm>
        </p:spPr>
      </p:pic>
      <p:pic>
        <p:nvPicPr>
          <p:cNvPr id="5" name="Рисунок 4" descr="20170118_115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000108"/>
            <a:ext cx="3619526" cy="2714644"/>
          </a:xfrm>
          <a:prstGeom prst="rect">
            <a:avLst/>
          </a:prstGeom>
        </p:spPr>
      </p:pic>
      <p:pic>
        <p:nvPicPr>
          <p:cNvPr id="6" name="Рисунок 5" descr="SAM_3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857496"/>
            <a:ext cx="2786081" cy="371477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5000637"/>
            <a:ext cx="8215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Хто ще зірки так відкривав,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 «Міністерство добрих справ»!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По великому секрету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Заявляємо в газету: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Д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4714908" cy="3536181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4929198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Бібліотека не лиш для машини –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 для хорошої людини!!!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artoon-computer-clipart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937" y="1500174"/>
            <a:ext cx="2976585" cy="250033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700" b="1" dirty="0" smtClean="0">
                <a:effectLst/>
              </a:rPr>
              <a:t>На гостину до родини,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І цікавої людини,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M_3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42852"/>
            <a:ext cx="3214710" cy="2411033"/>
          </a:xfrm>
        </p:spPr>
      </p:pic>
      <p:pic>
        <p:nvPicPr>
          <p:cNvPr id="5" name="Рисунок 4" descr="IMG_20170526_091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9289" y="1000108"/>
            <a:ext cx="3000396" cy="4000528"/>
          </a:xfrm>
          <a:prstGeom prst="rect">
            <a:avLst/>
          </a:prstGeom>
        </p:spPr>
      </p:pic>
      <p:pic>
        <p:nvPicPr>
          <p:cNvPr id="6" name="Рисунок 5" descr="IMG_20160512_125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143116"/>
            <a:ext cx="3405211" cy="255390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96951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дитини, до солдата,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Так! Нам є про що сказати!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SAM_3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000372"/>
            <a:ext cx="2500330" cy="333377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700" b="1" dirty="0" smtClean="0">
                <a:effectLst/>
              </a:rPr>
              <a:t>Так! Нам є про що згадати: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uk-UA" sz="2700" b="1" dirty="0" smtClean="0">
                <a:effectLst/>
              </a:rPr>
              <a:t>Маємо пісні й обряди,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У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0736"/>
            <a:ext cx="3429024" cy="2571768"/>
          </a:xfrm>
        </p:spPr>
      </p:pic>
      <p:pic>
        <p:nvPicPr>
          <p:cNvPr id="5" name="Рисунок 4" descr="куст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000108"/>
            <a:ext cx="2952770" cy="2214578"/>
          </a:xfrm>
          <a:prstGeom prst="rect">
            <a:avLst/>
          </a:prstGeom>
        </p:spPr>
      </p:pic>
      <p:pic>
        <p:nvPicPr>
          <p:cNvPr id="6" name="Рисунок 5" descr="Ульяна Пилипів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00438"/>
            <a:ext cx="3619525" cy="2714644"/>
          </a:xfrm>
          <a:prstGeom prst="rect">
            <a:avLst/>
          </a:prstGeom>
        </p:spPr>
      </p:pic>
      <p:pic>
        <p:nvPicPr>
          <p:cNvPr id="7" name="Рисунок 6" descr="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000240"/>
            <a:ext cx="2518172" cy="335756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5572140"/>
            <a:ext cx="7858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Сивочолих старожилів,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 дають натхнення й сили…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071810"/>
            <a:ext cx="3262335" cy="244675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178</Words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Бібліотека – центр громади.</vt:lpstr>
      <vt:lpstr>Бібліотека центр громади, Не лише сільської ради. </vt:lpstr>
      <vt:lpstr>21-й вік «СВОБОДИ» Нових методів роботи: </vt:lpstr>
      <vt:lpstr>Гаджети, звичайно супер! Але як же тоді бути, </vt:lpstr>
      <vt:lpstr>Що робити? Як же бути?  Йдуть на допомогу ЛЮДИ! </vt:lpstr>
      <vt:lpstr>Всім у кого «Іскра Божа» Книгозбірня допоможе. </vt:lpstr>
      <vt:lpstr>По великому секрету Заявляємо в газету: </vt:lpstr>
      <vt:lpstr>На гостину до родини, І цікавої людини, </vt:lpstr>
      <vt:lpstr>Так! Нам є про що згадати: Маємо пісні й обряди, </vt:lpstr>
      <vt:lpstr>Може кожен завітати До музейної кімнати! </vt:lpstr>
      <vt:lpstr>Мусим всі ми працювати, Як час буде диктувати. </vt:lpstr>
      <vt:lpstr>Дорогі мої колеги! Побажайте ПЕРЕМОГИ!!!  </vt:lpstr>
      <vt:lpstr>Хай зійдуть Любов і Благо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Бібліотека – центр громади.</dc:title>
  <cp:lastModifiedBy>Admin</cp:lastModifiedBy>
  <cp:revision>18</cp:revision>
  <dcterms:modified xsi:type="dcterms:W3CDTF">2001-12-31T22:09:08Z</dcterms:modified>
</cp:coreProperties>
</file>