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9" r:id="rId2"/>
    <p:sldId id="265" r:id="rId3"/>
    <p:sldId id="260" r:id="rId4"/>
    <p:sldId id="257" r:id="rId5"/>
    <p:sldId id="263" r:id="rId6"/>
    <p:sldId id="266" r:id="rId7"/>
    <p:sldId id="261" r:id="rId8"/>
    <p:sldId id="262" r:id="rId9"/>
    <p:sldId id="264" r:id="rId10"/>
    <p:sldId id="258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78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78B52-2EC8-490D-BEE2-DB452EF16C3B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118A8-65C2-4532-A789-7384A2BBF22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28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118A8-65C2-4532-A789-7384A2BBF22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5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717E-0AC0-4A94-877B-EEE5654108F2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D75A-E1BB-47A6-ADA4-28CF85CB140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25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717E-0AC0-4A94-877B-EEE5654108F2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D75A-E1BB-47A6-ADA4-28CF85CB140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2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717E-0AC0-4A94-877B-EEE5654108F2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D75A-E1BB-47A6-ADA4-28CF85CB140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89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717E-0AC0-4A94-877B-EEE5654108F2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D75A-E1BB-47A6-ADA4-28CF85CB140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717E-0AC0-4A94-877B-EEE5654108F2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D75A-E1BB-47A6-ADA4-28CF85CB140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5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717E-0AC0-4A94-877B-EEE5654108F2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D75A-E1BB-47A6-ADA4-28CF85CB140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93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717E-0AC0-4A94-877B-EEE5654108F2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D75A-E1BB-47A6-ADA4-28CF85CB140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3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717E-0AC0-4A94-877B-EEE5654108F2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D75A-E1BB-47A6-ADA4-28CF85CB140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2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717E-0AC0-4A94-877B-EEE5654108F2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D75A-E1BB-47A6-ADA4-28CF85CB140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5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717E-0AC0-4A94-877B-EEE5654108F2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D75A-E1BB-47A6-ADA4-28CF85CB140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4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717E-0AC0-4A94-877B-EEE5654108F2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4D75A-E1BB-47A6-ADA4-28CF85CB140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C717E-0AC0-4A94-877B-EEE5654108F2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4D75A-E1BB-47A6-ADA4-28CF85CB140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73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ібліотек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instrumental - Для души (mixpromo.co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12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УТАЖ2\фон для презентаці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3" y="0"/>
            <a:ext cx="9149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332656"/>
            <a:ext cx="3024336" cy="72008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i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День </a:t>
            </a:r>
            <a:r>
              <a:rPr lang="ru-RU" sz="2400" b="1" i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Незалежності</a:t>
            </a:r>
            <a:r>
              <a:rPr lang="ru-RU" sz="2400" b="1" i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                </a:t>
            </a:r>
            <a:r>
              <a:rPr lang="ru-RU" sz="2400" b="1" i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України</a:t>
            </a:r>
            <a:endParaRPr lang="ru-RU" sz="2400" b="1" i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pic>
        <p:nvPicPr>
          <p:cNvPr id="2050" name="Picture 2" descr="C:\Users\User\Desktop\ПРЕЗЕНТАЦІЯ\день незалежності\Новая папка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8" y="2492896"/>
            <a:ext cx="3781258" cy="302500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ПРЕЗЕНТАЦІЯ\день незалежності\Новая папка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585167"/>
            <a:ext cx="3127779" cy="25022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ПРЕЗЕНТАЦІЯ\день незалежності\Новая папка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29000"/>
            <a:ext cx="3235484" cy="258838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Рамочки ук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70931"/>
            <a:ext cx="2448272" cy="139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02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УТАЖ2\фон для презентаці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79"/>
            <a:ext cx="9149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368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mtClean="0"/>
              <a:t>                   </a:t>
            </a: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55576" y="980728"/>
            <a:ext cx="3096344" cy="309634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Графік</a:t>
            </a:r>
            <a:r>
              <a:rPr lang="ru-RU" sz="24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роботи</a:t>
            </a:r>
            <a:r>
              <a:rPr lang="ru-RU" sz="24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Понеділок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9-00 – 18-00</a:t>
            </a:r>
          </a:p>
          <a:p>
            <a:pPr algn="ctr"/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Вівторок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9-00 – 18-00</a:t>
            </a:r>
          </a:p>
          <a:p>
            <a:pPr algn="ctr"/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Середа        9-00 – 18-00</a:t>
            </a:r>
          </a:p>
          <a:p>
            <a:pPr algn="ctr"/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Четвер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9-00 – 17-00</a:t>
            </a:r>
          </a:p>
          <a:p>
            <a:pPr algn="ctr"/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П`ятниця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Вихідний</a:t>
            </a:r>
            <a:endParaRPr lang="ru-RU" b="1" spc="5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Субота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9-00 – 18-00</a:t>
            </a:r>
          </a:p>
          <a:p>
            <a:pPr algn="ctr"/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Неділя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9-00 – 18-00</a:t>
            </a:r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6096" y="980728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5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Дякуємо за увагу!</a:t>
            </a:r>
            <a:endParaRPr lang="ru-RU" sz="54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0077" y="494116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err="1" smtClean="0">
                <a:solidFill>
                  <a:srgbClr val="FF0000"/>
                </a:solidFill>
              </a:rPr>
              <a:t>Сарненська</a:t>
            </a:r>
            <a:r>
              <a:rPr lang="uk-UA" b="1" smtClean="0">
                <a:solidFill>
                  <a:srgbClr val="FF0000"/>
                </a:solidFill>
              </a:rPr>
              <a:t> міська бібліотека № 2 , 2017 рік.</a:t>
            </a:r>
            <a:endParaRPr lang="ru-RU" b="1">
              <a:solidFill>
                <a:srgbClr val="FF0000"/>
              </a:solidFill>
            </a:endParaRPr>
          </a:p>
        </p:txBody>
      </p:sp>
      <p:pic>
        <p:nvPicPr>
          <p:cNvPr id="10242" name="Picture 2" descr="C:\Users\User\Desktop\ПРЕЗЕНТАЦІЯ\booksale-saturday-uwhjxb-clip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001" y="2996952"/>
            <a:ext cx="3188686" cy="1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4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УТАЖ2\фон для презентаці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368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mtClean="0"/>
              <a:t>                   </a:t>
            </a:r>
            <a:endParaRPr lang="ru-RU"/>
          </a:p>
        </p:txBody>
      </p:sp>
      <p:pic>
        <p:nvPicPr>
          <p:cNvPr id="9218" name="Picture 2" descr="K:\фейсбук\0_a6ce9_8f785f75_X123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20" y="260648"/>
            <a:ext cx="3629794" cy="46841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8104" y="636637"/>
            <a:ext cx="3024336" cy="338437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Бібліотека</a:t>
            </a:r>
            <a:r>
              <a:rPr lang="ru-RU" sz="2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ru-RU" sz="2400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</a:t>
            </a:r>
            <a:r>
              <a:rPr lang="ru-RU" sz="2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скарбниця</a:t>
            </a:r>
            <a:endParaRPr lang="ru-RU" sz="2400" b="1" spc="5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</a:t>
            </a:r>
            <a:r>
              <a:rPr lang="ru-RU" sz="2400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всіх</a:t>
            </a:r>
            <a:r>
              <a:rPr lang="ru-RU" sz="2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багатств</a:t>
            </a:r>
            <a:r>
              <a:rPr lang="ru-RU" sz="2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людського</a:t>
            </a:r>
            <a:r>
              <a:rPr lang="ru-RU" sz="2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духу.</a:t>
            </a:r>
          </a:p>
          <a:p>
            <a:pPr algn="ctr"/>
            <a:r>
              <a:rPr lang="ru-RU" sz="2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 Г. </a:t>
            </a:r>
            <a:r>
              <a:rPr lang="ru-RU" sz="2400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Лейбніц</a:t>
            </a:r>
            <a:endParaRPr lang="ru-RU" sz="24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9" name="Picture 3" descr="C:\Users\User\Desktop\ПРЕЗЕНТАЦІЯ\альтанка\7aaac723292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832" y="3411438"/>
            <a:ext cx="2592288" cy="29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ПРЕЗЕНТАЦІЯ\0_68f5c_d54261f9_ori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582" y="3708251"/>
            <a:ext cx="2206724" cy="220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УТАЖ2\фон для презентаці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" y="-12897"/>
            <a:ext cx="9149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6240" y="1430944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smtClean="0"/>
              <a:t>	-Поповнення і </a:t>
            </a:r>
            <a:r>
              <a:rPr lang="ru-RU" err="1" smtClean="0"/>
              <a:t>збереження</a:t>
            </a:r>
            <a:r>
              <a:rPr lang="ru-RU" smtClean="0"/>
              <a:t>      </a:t>
            </a:r>
            <a:r>
              <a:rPr lang="ru-RU" err="1" smtClean="0"/>
              <a:t>книжкового</a:t>
            </a:r>
            <a:r>
              <a:rPr lang="ru-RU" smtClean="0"/>
              <a:t> фонду;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smtClean="0"/>
              <a:t>-</a:t>
            </a:r>
            <a:r>
              <a:rPr lang="ru-RU" err="1" smtClean="0"/>
              <a:t>Донесення</a:t>
            </a:r>
            <a:r>
              <a:rPr lang="ru-RU" smtClean="0"/>
              <a:t> </a:t>
            </a:r>
            <a:r>
              <a:rPr lang="ru-RU" err="1" smtClean="0"/>
              <a:t>нової</a:t>
            </a:r>
            <a:r>
              <a:rPr lang="ru-RU" smtClean="0"/>
              <a:t> </a:t>
            </a:r>
            <a:r>
              <a:rPr lang="ru-RU" err="1" smtClean="0"/>
              <a:t>літератури</a:t>
            </a:r>
            <a:r>
              <a:rPr lang="ru-RU" smtClean="0"/>
              <a:t> до </a:t>
            </a:r>
            <a:r>
              <a:rPr lang="ru-RU" err="1" smtClean="0"/>
              <a:t>всіх</a:t>
            </a:r>
            <a:r>
              <a:rPr lang="ru-RU" smtClean="0"/>
              <a:t> </a:t>
            </a:r>
            <a:r>
              <a:rPr lang="ru-RU" err="1" smtClean="0"/>
              <a:t>категорій</a:t>
            </a:r>
            <a:r>
              <a:rPr lang="ru-RU" smtClean="0"/>
              <a:t> </a:t>
            </a:r>
            <a:r>
              <a:rPr lang="ru-RU" err="1" smtClean="0"/>
              <a:t>користувачів</a:t>
            </a:r>
            <a:r>
              <a:rPr lang="ru-RU" smtClean="0"/>
              <a:t>;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/>
              <a:t> </a:t>
            </a:r>
            <a:r>
              <a:rPr lang="ru-RU" smtClean="0"/>
              <a:t> -</a:t>
            </a:r>
            <a:r>
              <a:rPr lang="ru-RU" err="1" smtClean="0"/>
              <a:t>Популяризація</a:t>
            </a:r>
            <a:r>
              <a:rPr lang="ru-RU" smtClean="0"/>
              <a:t> </a:t>
            </a:r>
            <a:r>
              <a:rPr lang="ru-RU" err="1" smtClean="0"/>
              <a:t>творів</a:t>
            </a:r>
            <a:r>
              <a:rPr lang="ru-RU" smtClean="0"/>
              <a:t> </a:t>
            </a:r>
            <a:r>
              <a:rPr lang="ru-RU" err="1" smtClean="0"/>
              <a:t>українських</a:t>
            </a:r>
            <a:r>
              <a:rPr lang="ru-RU" smtClean="0"/>
              <a:t> </a:t>
            </a:r>
            <a:r>
              <a:rPr lang="ru-RU" err="1" smtClean="0"/>
              <a:t>письменників</a:t>
            </a:r>
            <a:r>
              <a:rPr lang="ru-RU" smtClean="0"/>
              <a:t> ;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smtClean="0"/>
              <a:t>-</a:t>
            </a:r>
            <a:r>
              <a:rPr lang="ru-RU" err="1" smtClean="0"/>
              <a:t>Висвітлення</a:t>
            </a:r>
            <a:r>
              <a:rPr lang="ru-RU" smtClean="0"/>
              <a:t> </a:t>
            </a:r>
            <a:r>
              <a:rPr lang="ru-RU" err="1" smtClean="0"/>
              <a:t>української</a:t>
            </a:r>
            <a:r>
              <a:rPr lang="ru-RU" smtClean="0"/>
              <a:t> </a:t>
            </a:r>
            <a:r>
              <a:rPr lang="ru-RU" err="1" smtClean="0"/>
              <a:t>культури</a:t>
            </a:r>
            <a:r>
              <a:rPr lang="ru-RU" smtClean="0"/>
              <a:t>,   </a:t>
            </a:r>
            <a:r>
              <a:rPr lang="ru-RU" err="1" smtClean="0"/>
              <a:t>мистецтва</a:t>
            </a:r>
            <a:r>
              <a:rPr lang="ru-RU" smtClean="0"/>
              <a:t> та </a:t>
            </a:r>
            <a:r>
              <a:rPr lang="ru-RU" err="1" smtClean="0"/>
              <a:t>побуту</a:t>
            </a:r>
            <a:r>
              <a:rPr lang="ru-RU" smtClean="0"/>
              <a:t> 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err="1" smtClean="0"/>
              <a:t>населення</a:t>
            </a:r>
            <a:r>
              <a:rPr lang="ru-RU" smtClean="0"/>
              <a:t> </a:t>
            </a:r>
            <a:r>
              <a:rPr lang="ru-RU" err="1" smtClean="0"/>
              <a:t>України</a:t>
            </a:r>
            <a:r>
              <a:rPr lang="ru-RU" smtClean="0"/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mtClean="0"/>
              <a:t>   -</a:t>
            </a:r>
            <a:r>
              <a:rPr lang="ru-RU" err="1" smtClean="0"/>
              <a:t>Проведення</a:t>
            </a:r>
            <a:r>
              <a:rPr lang="ru-RU" smtClean="0"/>
              <a:t> </a:t>
            </a:r>
            <a:r>
              <a:rPr lang="ru-RU" err="1" smtClean="0"/>
              <a:t>краєзнавчої</a:t>
            </a:r>
            <a:r>
              <a:rPr lang="ru-RU" smtClean="0"/>
              <a:t> </a:t>
            </a:r>
            <a:r>
              <a:rPr lang="ru-RU" err="1" smtClean="0"/>
              <a:t>роботи</a:t>
            </a:r>
            <a:r>
              <a:rPr lang="ru-RU" smtClean="0"/>
              <a:t>;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/>
              <a:t> </a:t>
            </a:r>
            <a:r>
              <a:rPr lang="ru-RU" smtClean="0"/>
              <a:t>     -</a:t>
            </a:r>
            <a:r>
              <a:rPr lang="ru-RU" err="1" smtClean="0"/>
              <a:t>Поширення</a:t>
            </a:r>
            <a:r>
              <a:rPr lang="ru-RU" smtClean="0"/>
              <a:t> </a:t>
            </a:r>
            <a:r>
              <a:rPr lang="ru-RU" err="1" smtClean="0"/>
              <a:t>самобутніх</a:t>
            </a:r>
            <a:r>
              <a:rPr lang="ru-RU" smtClean="0"/>
              <a:t> 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err="1" smtClean="0"/>
              <a:t>народних</a:t>
            </a:r>
            <a:r>
              <a:rPr lang="ru-RU" smtClean="0"/>
              <a:t> </a:t>
            </a:r>
            <a:r>
              <a:rPr lang="ru-RU" err="1" smtClean="0"/>
              <a:t>звичаїв</a:t>
            </a:r>
            <a:r>
              <a:rPr lang="ru-RU" smtClean="0"/>
              <a:t> і </a:t>
            </a:r>
            <a:r>
              <a:rPr lang="ru-RU" err="1" smtClean="0"/>
              <a:t>обрядів</a:t>
            </a:r>
            <a:r>
              <a:rPr lang="ru-RU" smtClean="0"/>
              <a:t>;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smtClean="0"/>
              <a:t>	-</a:t>
            </a:r>
            <a:r>
              <a:rPr lang="ru-RU" err="1" smtClean="0"/>
              <a:t>Організація</a:t>
            </a:r>
            <a:r>
              <a:rPr lang="ru-RU" smtClean="0"/>
              <a:t> </a:t>
            </a:r>
            <a:r>
              <a:rPr lang="ru-RU" err="1" smtClean="0"/>
              <a:t>дозвілля</a:t>
            </a:r>
            <a:r>
              <a:rPr lang="ru-RU" smtClean="0"/>
              <a:t> </a:t>
            </a:r>
            <a:r>
              <a:rPr lang="ru-RU" err="1" smtClean="0"/>
              <a:t>дітей</a:t>
            </a:r>
            <a:r>
              <a:rPr lang="ru-RU" smtClean="0"/>
              <a:t>,              розвиток </a:t>
            </a:r>
            <a:r>
              <a:rPr lang="ru-RU" err="1" smtClean="0"/>
              <a:t>їхніх</a:t>
            </a:r>
            <a:r>
              <a:rPr lang="ru-RU" smtClean="0"/>
              <a:t> творчих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smtClean="0"/>
              <a:t> </a:t>
            </a:r>
            <a:r>
              <a:rPr lang="ru-RU" err="1" smtClean="0"/>
              <a:t>здібностей</a:t>
            </a:r>
            <a:r>
              <a:rPr lang="ru-RU" smtClean="0"/>
              <a:t>.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4048" y="620688"/>
            <a:ext cx="3672408" cy="576063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Напрямки </a:t>
            </a:r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діяльності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бібліотеки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6368" y="15567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mtClean="0"/>
              <a:t>                   1500 </a:t>
            </a:r>
            <a:r>
              <a:rPr lang="ru-RU" err="1" smtClean="0"/>
              <a:t>користувачів</a:t>
            </a:r>
            <a:endParaRPr lang="ru-RU" smtClean="0"/>
          </a:p>
          <a:p>
            <a:r>
              <a:rPr lang="ru-RU" smtClean="0"/>
              <a:t>                               З них :</a:t>
            </a:r>
          </a:p>
          <a:p>
            <a:r>
              <a:rPr lang="ru-RU" smtClean="0"/>
              <a:t>                          </a:t>
            </a:r>
            <a:r>
              <a:rPr lang="ru-RU" err="1" smtClean="0"/>
              <a:t>дітей</a:t>
            </a:r>
            <a:r>
              <a:rPr lang="ru-RU" smtClean="0"/>
              <a:t> – 350 ;</a:t>
            </a:r>
          </a:p>
          <a:p>
            <a:r>
              <a:rPr lang="ru-RU" smtClean="0"/>
              <a:t>                     </a:t>
            </a:r>
            <a:r>
              <a:rPr lang="ru-RU" err="1" smtClean="0"/>
              <a:t>дорослих</a:t>
            </a:r>
            <a:r>
              <a:rPr lang="ru-RU" smtClean="0"/>
              <a:t> – 1150.</a:t>
            </a: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980728"/>
            <a:ext cx="2664296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Бібліотека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обслуговує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K:\фото\фото бібліотека\IMG_1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95" y="2745686"/>
            <a:ext cx="3525521" cy="26441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0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УТАЖ2\фон для презентації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75"/>
            <a:ext cx="9149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261170"/>
            <a:ext cx="381642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mtClean="0"/>
              <a:t>	</a:t>
            </a:r>
            <a:r>
              <a:rPr lang="ru-RU" sz="2000" err="1" smtClean="0"/>
              <a:t>Взяти</a:t>
            </a:r>
            <a:r>
              <a:rPr lang="ru-RU" sz="2000" smtClean="0"/>
              <a:t> </a:t>
            </a:r>
            <a:r>
              <a:rPr lang="ru-RU" sz="2000" err="1" smtClean="0"/>
              <a:t>цікаву</a:t>
            </a:r>
            <a:r>
              <a:rPr lang="ru-RU" sz="2000" smtClean="0"/>
              <a:t> книгу;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smtClean="0"/>
              <a:t>	</a:t>
            </a:r>
            <a:r>
              <a:rPr lang="ru-RU" sz="2000" err="1" smtClean="0"/>
              <a:t>Підготувати</a:t>
            </a:r>
            <a:r>
              <a:rPr lang="ru-RU" sz="2000" smtClean="0"/>
              <a:t> </a:t>
            </a:r>
            <a:r>
              <a:rPr lang="ru-RU" sz="2000" err="1" smtClean="0"/>
              <a:t>доповідь</a:t>
            </a:r>
            <a:r>
              <a:rPr lang="ru-RU" sz="2000" smtClean="0"/>
              <a:t>, реферат, </a:t>
            </a:r>
            <a:r>
              <a:rPr lang="ru-RU" sz="2000" err="1" smtClean="0"/>
              <a:t>повідомлення</a:t>
            </a:r>
            <a:r>
              <a:rPr lang="ru-RU" sz="2000" smtClean="0"/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smtClean="0"/>
              <a:t>	</a:t>
            </a:r>
            <a:r>
              <a:rPr lang="ru-RU" sz="2000" err="1" smtClean="0"/>
              <a:t>Знайти</a:t>
            </a:r>
            <a:r>
              <a:rPr lang="ru-RU" sz="2000" smtClean="0"/>
              <a:t> </a:t>
            </a:r>
            <a:r>
              <a:rPr lang="ru-RU" sz="2000" err="1" smtClean="0"/>
              <a:t>потрібну</a:t>
            </a:r>
            <a:r>
              <a:rPr lang="ru-RU" sz="2000" smtClean="0"/>
              <a:t> для </a:t>
            </a:r>
            <a:r>
              <a:rPr lang="ru-RU" sz="2000" err="1" smtClean="0"/>
              <a:t>навчання</a:t>
            </a:r>
            <a:r>
              <a:rPr lang="ru-RU" sz="2000" smtClean="0"/>
              <a:t> </a:t>
            </a:r>
            <a:r>
              <a:rPr lang="ru-RU" sz="2000" err="1" smtClean="0"/>
              <a:t>інформацію</a:t>
            </a:r>
            <a:r>
              <a:rPr lang="ru-RU" sz="2000" smtClean="0"/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smtClean="0"/>
              <a:t>	</a:t>
            </a:r>
            <a:r>
              <a:rPr lang="ru-RU" sz="2000" err="1" smtClean="0"/>
              <a:t>Прочитати</a:t>
            </a:r>
            <a:r>
              <a:rPr lang="ru-RU" sz="2000" smtClean="0"/>
              <a:t> </a:t>
            </a:r>
            <a:r>
              <a:rPr lang="ru-RU" sz="2000" err="1" smtClean="0"/>
              <a:t>періодичні</a:t>
            </a:r>
            <a:r>
              <a:rPr lang="ru-RU" sz="2000" smtClean="0"/>
              <a:t> </a:t>
            </a:r>
            <a:r>
              <a:rPr lang="ru-RU" sz="2000" err="1" smtClean="0"/>
              <a:t>видання</a:t>
            </a:r>
            <a:r>
              <a:rPr lang="ru-RU" sz="2000" smtClean="0"/>
              <a:t> та </a:t>
            </a:r>
            <a:r>
              <a:rPr lang="ru-RU" sz="2000" err="1" smtClean="0"/>
              <a:t>енциклопедії</a:t>
            </a:r>
            <a:r>
              <a:rPr lang="ru-RU" sz="2000" smtClean="0"/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smtClean="0"/>
              <a:t>	</a:t>
            </a:r>
            <a:r>
              <a:rPr lang="ru-RU" sz="2000" err="1" smtClean="0"/>
              <a:t>Прийняти</a:t>
            </a:r>
            <a:r>
              <a:rPr lang="ru-RU" sz="2000" smtClean="0"/>
              <a:t> участь у </a:t>
            </a:r>
            <a:r>
              <a:rPr lang="ru-RU" sz="2000" err="1" smtClean="0"/>
              <a:t>різноманітних</a:t>
            </a:r>
            <a:r>
              <a:rPr lang="ru-RU" sz="2000" smtClean="0"/>
              <a:t> </a:t>
            </a:r>
            <a:r>
              <a:rPr lang="ru-RU" sz="2000" err="1" smtClean="0"/>
              <a:t>майстер-класах</a:t>
            </a:r>
            <a:r>
              <a:rPr lang="ru-RU" sz="2000" smtClean="0"/>
              <a:t>.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sz="2000"/>
          </a:p>
        </p:txBody>
      </p:sp>
      <p:sp>
        <p:nvSpPr>
          <p:cNvPr id="4" name="TextBox 3"/>
          <p:cNvSpPr txBox="1"/>
          <p:nvPr/>
        </p:nvSpPr>
        <p:spPr>
          <a:xfrm>
            <a:off x="755576" y="476672"/>
            <a:ext cx="3096344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 </a:t>
            </a:r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нашій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бібліотеці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можна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 descr="C:\Users\User\Desktop\ПРЕЗЕНТАЦІЯ\бібліотека\к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684" y="559653"/>
            <a:ext cx="3383608" cy="2706886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ПРЕЗЕНТАЦІЯ\бібліотека\Дизайн без названия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684" y="3233295"/>
            <a:ext cx="3383608" cy="2706886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K:\клипарты, рамочки\1153394-kopiya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48" y="4152373"/>
            <a:ext cx="3030598" cy="1776268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24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УТАЖ2\фон для презентаці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4"/>
            <a:ext cx="9149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6240" y="14309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smtClean="0"/>
              <a:t>	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6368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mtClean="0"/>
              <a:t>                   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81510" y="877362"/>
            <a:ext cx="3096344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Співпраця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 МБК «Колос» </a:t>
            </a:r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C:\Users\User\Desktop\ПРЕЗЕНТАЦІЯ\співпраця з клубом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8" y="1741458"/>
            <a:ext cx="3954598" cy="3290625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ПРЕЗЕНТАЦІЯ\співпраця з клубом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68" y="392598"/>
            <a:ext cx="3519195" cy="281535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ПРЕЗЕНТАЦІЯ\співпраця з клубом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70" y="3384878"/>
            <a:ext cx="3549378" cy="28395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64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УТАЖ2\фон для презентаці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6240" y="14309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smtClean="0"/>
              <a:t>	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6368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mtClean="0"/>
              <a:t>                   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86349" y="599758"/>
            <a:ext cx="3024336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Співпраця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зі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школою:</a:t>
            </a:r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 descr="C:\Users\User\Desktop\ПРЕЗЕНТАЦІЯ\співпраця зі школою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68" y="1364675"/>
            <a:ext cx="3836106" cy="319971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ПРЕЗЕНТАЦІЯ\співпраця зі школою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948" y="530027"/>
            <a:ext cx="3297709" cy="263816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ПРЕЗЕНТАЦІЯ\співпраця зі школою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8986"/>
            <a:ext cx="3352937" cy="268234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ПРЕЗЕНТАЦІЯ\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05" y="4293096"/>
            <a:ext cx="2667744" cy="20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02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УТАЖ2\фон для презентаці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6240" y="14309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6368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mtClean="0"/>
              <a:t>                   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11560" y="473798"/>
            <a:ext cx="3281536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 </a:t>
            </a:r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Умілі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ручки в </a:t>
            </a:r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бібліотеці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C:\Users\User\Desktop\ПРЕЗЕНТАЦІЯ\умілі ручки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11" y="980728"/>
            <a:ext cx="3952858" cy="321174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ПРЕЗЕНТАЦІЯ\умілі ручки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40" y="3132584"/>
            <a:ext cx="3636200" cy="29089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ПРЕЗЕНТАЦІЯ\умілі ручки\20170709_1757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65104"/>
            <a:ext cx="2520280" cy="173099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Новая папка (2)\SAM_34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13" y="510020"/>
            <a:ext cx="3283835" cy="2462876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90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УТАЖ2\фон для презентаці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6240" y="14309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smtClean="0"/>
              <a:t>	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6368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mtClean="0"/>
              <a:t>                   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9552" y="692696"/>
            <a:ext cx="3456384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Літня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альтанка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"</a:t>
            </a:r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Подорож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 </a:t>
            </a:r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країну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казок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". </a:t>
            </a:r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 descr="C:\Users\User\Desktop\ПРЕЗЕНТАЦІЯ\альтанка\IMG_1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30944"/>
            <a:ext cx="3628704" cy="483877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ПРЕЗЕНТАЦІЯ\альтанка\IMG_1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1385"/>
            <a:ext cx="2280287" cy="296014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ПРЕЗЕНТАЦІЯ\альтанка\IMG_10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32" y="3317100"/>
            <a:ext cx="2304256" cy="288561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User\Desktop\ПРЕЗЕНТАЦІЯ\альтанка\7aaac723292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375" y="926331"/>
            <a:ext cx="2114903" cy="242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User\Desktop\ПРЕЗЕНТАЦІЯ\454403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4271243"/>
            <a:ext cx="1309156" cy="183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83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УТАЖ2\фон для презентаці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368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mtClean="0"/>
              <a:t>                   </a:t>
            </a: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99592" y="620688"/>
            <a:ext cx="2952328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Масові</a:t>
            </a:r>
            <a:r>
              <a:rPr lang="ru-RU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заходи</a:t>
            </a:r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279793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Година </a:t>
            </a:r>
            <a:r>
              <a:rPr lang="ru-RU" err="1" smtClean="0"/>
              <a:t>державності</a:t>
            </a:r>
            <a:r>
              <a:rPr lang="ru-RU" smtClean="0"/>
              <a:t> – «Живи і </a:t>
            </a:r>
            <a:r>
              <a:rPr lang="ru-RU" err="1" smtClean="0"/>
              <a:t>процвітай</a:t>
            </a:r>
            <a:r>
              <a:rPr lang="ru-RU" smtClean="0"/>
              <a:t>, моя </a:t>
            </a:r>
            <a:r>
              <a:rPr lang="ru-RU" err="1" smtClean="0"/>
              <a:t>Україно</a:t>
            </a:r>
            <a:r>
              <a:rPr lang="ru-RU" smtClean="0"/>
              <a:t>»</a:t>
            </a:r>
            <a:endParaRPr lang="ru-RU"/>
          </a:p>
        </p:txBody>
      </p:sp>
      <p:pic>
        <p:nvPicPr>
          <p:cNvPr id="8194" name="Picture 2" descr="C:\Users\User\Desktop\ПРЕЗЕНТАЦІЯ\масові заходи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5" y="2393826"/>
            <a:ext cx="3600401" cy="28803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2079" y="11663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mtClean="0"/>
              <a:t>Свято «Мильних бульбашок»</a:t>
            </a:r>
            <a:endParaRPr lang="ru-RU"/>
          </a:p>
        </p:txBody>
      </p:sp>
      <p:pic>
        <p:nvPicPr>
          <p:cNvPr id="8195" name="Picture 3" descr="C:\Users\User\Desktop\ПРЕЗЕНТАЦІЯ\масові заходи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747" y="560096"/>
            <a:ext cx="2953403" cy="23627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64087" y="2967335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mtClean="0"/>
              <a:t>Конкурсно-розважальна програма «Навколосвітня подорож»</a:t>
            </a:r>
            <a:endParaRPr lang="ru-RU"/>
          </a:p>
        </p:txBody>
      </p:sp>
      <p:pic>
        <p:nvPicPr>
          <p:cNvPr id="8196" name="Picture 4" descr="C:\Users\User\Desktop\ПРЕЗЕНТАЦІЯ\масові заходи\ГодYou're invited to 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08" y="3821013"/>
            <a:ext cx="2881215" cy="230497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30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853</TotalTime>
  <Words>144</Words>
  <Application>Microsoft Office PowerPoint</Application>
  <PresentationFormat>Екран (4:3)</PresentationFormat>
  <Paragraphs>56</Paragraphs>
  <Slides>11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2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54</cp:revision>
  <dcterms:created xsi:type="dcterms:W3CDTF">2017-08-25T09:45:59Z</dcterms:created>
  <dcterms:modified xsi:type="dcterms:W3CDTF">2017-09-13T07:13:01Z</dcterms:modified>
</cp:coreProperties>
</file>