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2" autoAdjust="0"/>
  </p:normalViewPr>
  <p:slideViewPr>
    <p:cSldViewPr>
      <p:cViewPr>
        <p:scale>
          <a:sx n="68" d="100"/>
          <a:sy n="68" d="100"/>
        </p:scale>
        <p:origin x="-1434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70312-5DEB-486F-899A-3E199ED5B545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E7FA7-A264-4108-9739-9769E931D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64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7FA7-A264-4108-9739-9769E931DC1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962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863F-E734-4B42-9576-18FB75498FBB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8612-74FF-4B01-BE39-129E20C90D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21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14:flash/>
      </p:transition>
    </mc:Choice>
    <mc:Fallback xmlns=""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863F-E734-4B42-9576-18FB75498FBB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8612-74FF-4B01-BE39-129E20C90D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5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14:flash/>
      </p:transition>
    </mc:Choice>
    <mc:Fallback xmlns=""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863F-E734-4B42-9576-18FB75498FBB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8612-74FF-4B01-BE39-129E20C90D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3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14:flash/>
      </p:transition>
    </mc:Choice>
    <mc:Fallback xmlns=""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863F-E734-4B42-9576-18FB75498FBB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8612-74FF-4B01-BE39-129E20C90D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4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14:flash/>
      </p:transition>
    </mc:Choice>
    <mc:Fallback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863F-E734-4B42-9576-18FB75498FBB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8612-74FF-4B01-BE39-129E20C90D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2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14:flash/>
      </p:transition>
    </mc:Choice>
    <mc:Fallback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863F-E734-4B42-9576-18FB75498FBB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8612-74FF-4B01-BE39-129E20C90D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3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14:flash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863F-E734-4B42-9576-18FB75498FBB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8612-74FF-4B01-BE39-129E20C90D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25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14:flash/>
      </p:transition>
    </mc:Choice>
    <mc:Fallback xmlns=""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863F-E734-4B42-9576-18FB75498FBB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8612-74FF-4B01-BE39-129E20C90D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92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14:flash/>
      </p:transition>
    </mc:Choice>
    <mc:Fallback xmlns=""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863F-E734-4B42-9576-18FB75498FBB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8612-74FF-4B01-BE39-129E20C90D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90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14:flash/>
      </p:transition>
    </mc:Choice>
    <mc:Fallback xmlns=""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863F-E734-4B42-9576-18FB75498FBB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8612-74FF-4B01-BE39-129E20C90D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42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14:flash/>
      </p:transition>
    </mc:Choice>
    <mc:Fallback xmlns=""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863F-E734-4B42-9576-18FB75498FBB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8612-74FF-4B01-BE39-129E20C90D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70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14:flash/>
      </p:transition>
    </mc:Choice>
    <mc:Fallback xmlns=""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0863F-E734-4B42-9576-18FB75498FBB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68612-74FF-4B01-BE39-129E20C90D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19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14:flash/>
      </p:transition>
    </mc:Choice>
    <mc:Fallback xmlns="">
      <p:transition spd="slow" advClick="0" advTm="7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10" Type="http://schemas.openxmlformats.org/officeDocument/2006/relationships/image" Target="../media/image9.jpeg"/><Relationship Id="rId4" Type="http://schemas.openxmlformats.org/officeDocument/2006/relationships/image" Target="../media/image2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6cb7e7706c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2.50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30" name="Picture 6" descr="C:\Users\Юзер\Desktop\Новая папка\c5d4902a23e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60" y="621915"/>
            <a:ext cx="6953908" cy="5214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1051" y="4090"/>
            <a:ext cx="883620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Вас вітає публічна бібліотека</a:t>
            </a:r>
          </a:p>
          <a:p>
            <a:pPr algn="ctr"/>
            <a:endParaRPr lang="uk-UA" sz="5400" b="1" dirty="0" smtClean="0">
              <a:ln w="10541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uk-UA" sz="5400" b="1" dirty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с</a:t>
            </a:r>
            <a:r>
              <a:rPr lang="uk-UA" sz="5400" b="1" dirty="0" smtClean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. ЯСНОГІРКА </a:t>
            </a:r>
            <a:endParaRPr lang="ru-RU" sz="5400" b="1" cap="none" spc="0" dirty="0">
              <a:ln w="10541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530" y="3250901"/>
            <a:ext cx="2671589" cy="35621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30460" y="5031960"/>
            <a:ext cx="5508559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Презентацію підготувала:</a:t>
            </a:r>
          </a:p>
          <a:p>
            <a:pPr algn="ctr"/>
            <a:r>
              <a:rPr lang="uk-UA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</a:t>
            </a:r>
            <a:r>
              <a:rPr lang="uk-UA" sz="2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ібліотекар </a:t>
            </a:r>
          </a:p>
          <a:p>
            <a:pPr algn="ctr"/>
            <a:r>
              <a:rPr lang="uk-UA" sz="2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Катерина Адамівна </a:t>
            </a:r>
            <a:r>
              <a:rPr lang="uk-UA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uk-UA" sz="2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римак</a:t>
            </a:r>
            <a:endParaRPr lang="ru-RU" sz="28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810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8000">
        <p14:flash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Юзер\Desktop\Новая папка\c5d4902a23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764704"/>
            <a:ext cx="756084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9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Дякую за увагу</a:t>
            </a:r>
            <a:endParaRPr lang="ru-RU" sz="9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66764" y="4077072"/>
            <a:ext cx="69847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Meiryo UI" pitchFamily="34" charset="-128"/>
                <a:cs typeface="Meiryo UI" pitchFamily="34" charset="-128"/>
              </a:rPr>
              <a:t>Чекаю </a:t>
            </a:r>
            <a:r>
              <a:rPr lang="uk-UA" sz="20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Meiryo UI" pitchFamily="34" charset="-128"/>
                <a:cs typeface="Meiryo UI" pitchFamily="34" charset="-128"/>
              </a:rPr>
              <a:t>Вас </a:t>
            </a:r>
          </a:p>
          <a:p>
            <a:pPr algn="ctr"/>
            <a:r>
              <a:rPr lang="uk-UA" sz="20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Meiryo UI" pitchFamily="34" charset="-128"/>
                <a:cs typeface="Meiryo UI" pitchFamily="34" charset="-128"/>
              </a:rPr>
              <a:t>в Ясногірській книгозбірні за адресою</a:t>
            </a:r>
            <a:r>
              <a:rPr lang="uk-UA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Meiryo UI" pitchFamily="34" charset="-128"/>
                <a:cs typeface="Meiryo UI" pitchFamily="34" charset="-128"/>
              </a:rPr>
              <a:t>:</a:t>
            </a:r>
            <a:endParaRPr lang="uk-UA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  <a:ea typeface="Meiryo UI" pitchFamily="34" charset="-128"/>
              <a:cs typeface="Meiryo UI" pitchFamily="34" charset="-128"/>
            </a:endParaRPr>
          </a:p>
          <a:p>
            <a:pPr algn="ctr"/>
            <a:r>
              <a:rPr lang="uk-UA" sz="20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Meiryo UI" pitchFamily="34" charset="-128"/>
                <a:cs typeface="Meiryo UI" pitchFamily="34" charset="-128"/>
              </a:rPr>
              <a:t>Рівненська область</a:t>
            </a:r>
          </a:p>
          <a:p>
            <a:pPr algn="ctr"/>
            <a:r>
              <a:rPr lang="uk-UA" sz="20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Meiryo UI" pitchFamily="34" charset="-128"/>
                <a:cs typeface="Meiryo UI" pitchFamily="34" charset="-128"/>
              </a:rPr>
              <a:t>Сарненський район</a:t>
            </a:r>
          </a:p>
          <a:p>
            <a:pPr algn="ctr"/>
            <a:r>
              <a:rPr lang="uk-UA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Meiryo UI" pitchFamily="34" charset="-128"/>
                <a:cs typeface="Meiryo UI" pitchFamily="34" charset="-128"/>
              </a:rPr>
              <a:t>с. Ясногірка</a:t>
            </a:r>
            <a:endParaRPr lang="uk-UA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  <a:ea typeface="Meiryo UI" pitchFamily="34" charset="-128"/>
              <a:cs typeface="Meiryo UI" pitchFamily="34" charset="-128"/>
            </a:endParaRPr>
          </a:p>
          <a:p>
            <a:pPr algn="ctr"/>
            <a:r>
              <a:rPr lang="uk-UA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Meiryo UI" pitchFamily="34" charset="-128"/>
                <a:cs typeface="Meiryo UI" pitchFamily="34" charset="-128"/>
              </a:rPr>
              <a:t>вул</a:t>
            </a:r>
            <a:r>
              <a:rPr lang="uk-UA" sz="20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Meiryo UI" pitchFamily="34" charset="-128"/>
                <a:cs typeface="Meiryo UI" pitchFamily="34" charset="-128"/>
              </a:rPr>
              <a:t>. 40-річчя Перемоги, </a:t>
            </a:r>
            <a:r>
              <a:rPr lang="uk-UA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Meiryo UI" pitchFamily="34" charset="-128"/>
                <a:cs typeface="Meiryo UI" pitchFamily="34" charset="-128"/>
              </a:rPr>
              <a:t>3</a:t>
            </a:r>
          </a:p>
          <a:p>
            <a:pPr algn="ctr"/>
            <a:r>
              <a:rPr lang="uk-UA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Meiryo UI" pitchFamily="34" charset="-128"/>
                <a:cs typeface="Meiryo UI" pitchFamily="34" charset="-128"/>
              </a:rPr>
              <a:t>34553</a:t>
            </a:r>
          </a:p>
          <a:p>
            <a:pPr algn="ctr"/>
            <a:r>
              <a:rPr lang="uk-UA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Meiryo UI" pitchFamily="34" charset="-128"/>
                <a:cs typeface="Meiryo UI" pitchFamily="34" charset="-128"/>
              </a:rPr>
              <a:t>2017 рік</a:t>
            </a:r>
            <a:endParaRPr lang="uk-UA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  <a:ea typeface="Meiryo UI" pitchFamily="34" charset="-128"/>
              <a:cs typeface="Meiryo UI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696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7000">
        <p14:flash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Юзер\Desktop\Новая папка\c5d4902a23e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Тоня\Desktop\фотки\фото\DSCN338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50557" y="179156"/>
            <a:ext cx="2326685" cy="3101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06cb7e7706c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Picture 4" descr="Фото-0001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91879" y="1712700"/>
            <a:ext cx="3661403" cy="2652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Тоня\Desktop\фотки\Фото-002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4365104"/>
            <a:ext cx="3456384" cy="2280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G:\фото\DSCN104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43260" y="3503985"/>
            <a:ext cx="3096170" cy="2292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9512" y="764704"/>
            <a:ext cx="8424936" cy="40318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 pitchFamily="34" charset="0"/>
                <a:cs typeface="BrowalliaUPC" pitchFamily="34" charset="-34"/>
              </a:rPr>
              <a:t>Ми пропонуємо Вам :</a:t>
            </a:r>
          </a:p>
          <a:p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Impact" pitchFamily="34" charset="0"/>
                <a:cs typeface="BrowalliaUPC" pitchFamily="34" charset="-34"/>
              </a:rPr>
              <a:t>- поринути </a:t>
            </a:r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Impact" pitchFamily="34" charset="0"/>
                <a:cs typeface="BrowalliaUPC" pitchFamily="34" charset="-34"/>
              </a:rPr>
              <a:t>у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Impact" pitchFamily="34" charset="0"/>
                <a:cs typeface="BrowalliaUPC" pitchFamily="34" charset="-34"/>
              </a:rPr>
              <a:t>світ літератури </a:t>
            </a:r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Impact" pitchFamily="34" charset="0"/>
                <a:cs typeface="BrowalliaUPC" pitchFamily="34" charset="-34"/>
              </a:rPr>
              <a:t>різної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Impact" pitchFamily="34" charset="0"/>
                <a:cs typeface="BrowalliaUPC" pitchFamily="34" charset="-34"/>
              </a:rPr>
              <a:t>тематики;</a:t>
            </a:r>
          </a:p>
          <a:p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Impact" pitchFamily="34" charset="0"/>
                <a:cs typeface="BrowalliaUPC" pitchFamily="34" charset="-34"/>
              </a:rPr>
              <a:t>- володіти </a:t>
            </a:r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Impact" pitchFamily="34" charset="0"/>
                <a:cs typeface="BrowalliaUPC" pitchFamily="34" charset="-34"/>
              </a:rPr>
              <a:t>сучасною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Impact" pitchFamily="34" charset="0"/>
                <a:cs typeface="BrowalliaUPC" pitchFamily="34" charset="-34"/>
              </a:rPr>
              <a:t>інформацією </a:t>
            </a:r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Impact" pitchFamily="34" charset="0"/>
                <a:cs typeface="BrowalliaUPC" pitchFamily="34" charset="-34"/>
              </a:rPr>
              <a:t>за допомогою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Impact" pitchFamily="34" charset="0"/>
                <a:cs typeface="BrowalliaUPC" pitchFamily="34" charset="-34"/>
              </a:rPr>
              <a:t>ЦРІ</a:t>
            </a:r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Impact" pitchFamily="34" charset="0"/>
                <a:cs typeface="BrowalliaUPC" pitchFamily="34" charset="-34"/>
              </a:rPr>
              <a:t>;</a:t>
            </a:r>
            <a:endParaRPr lang="uk-UA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Impact" pitchFamily="34" charset="0"/>
              <a:cs typeface="BrowalliaUPC" pitchFamily="34" charset="-34"/>
            </a:endParaRPr>
          </a:p>
          <a:p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Impact" pitchFamily="34" charset="0"/>
                <a:cs typeface="BrowalliaUPC" pitchFamily="34" charset="-34"/>
              </a:rPr>
              <a:t>- скористатися довідково </a:t>
            </a:r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Impact" pitchFamily="34" charset="0"/>
                <a:cs typeface="BrowalliaUPC" pitchFamily="34" charset="-34"/>
              </a:rPr>
              <a:t>– бібліографічним фондом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Impact" pitchFamily="34" charset="0"/>
                <a:cs typeface="BrowalliaUPC" pitchFamily="34" charset="-34"/>
              </a:rPr>
              <a:t>           бібліотеки.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Impact" pitchFamily="34" charset="0"/>
              <a:cs typeface="BrowalliaUPC" pitchFamily="34" charset="-34"/>
            </a:endParaRPr>
          </a:p>
          <a:p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Impact" pitchFamily="34" charset="0"/>
                <a:cs typeface="BrowalliaUPC" pitchFamily="34" charset="-34"/>
              </a:rPr>
              <a:t>Ваші </a:t>
            </a:r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Impact" pitchFamily="34" charset="0"/>
                <a:cs typeface="BrowalliaUPC" pitchFamily="34" charset="-34"/>
              </a:rPr>
              <a:t>діти мають змогу провести цікаво та корисно свій </a:t>
            </a:r>
          </a:p>
          <a:p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Impact" pitchFamily="34" charset="0"/>
                <a:cs typeface="BrowalliaUPC" pitchFamily="34" charset="-34"/>
              </a:rPr>
              <a:t>час у книгозбірні.</a:t>
            </a:r>
          </a:p>
          <a:p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Impact" pitchFamily="34" charset="0"/>
                <a:cs typeface="BrowalliaUPC" pitchFamily="34" charset="-34"/>
              </a:rPr>
              <a:t>А для любителів квітів ми раді Вас бачити на засіданнях   клубу за інтересами “Орхідея ”.</a:t>
            </a:r>
          </a:p>
          <a:p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66"/>
              </a:solidFill>
              <a:latin typeface="Impact" pitchFamily="34" charset="0"/>
              <a:cs typeface="BrowalliaUPC" pitchFamily="34" charset="-34"/>
            </a:endParaRPr>
          </a:p>
        </p:txBody>
      </p:sp>
      <p:pic>
        <p:nvPicPr>
          <p:cNvPr id="7" name="Picture 4" descr="C:\Users\Тоня\Desktop\фотки\Фото-000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01544" y="4734217"/>
            <a:ext cx="2830995" cy="2123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151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flash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14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Юзер\Desktop\Новая папка\c5d4902a23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936" y="188640"/>
            <a:ext cx="875739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Основні  завдання та напрямки </a:t>
            </a:r>
          </a:p>
          <a:p>
            <a:pPr algn="ctr"/>
            <a:r>
              <a:rPr lang="uk-UA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р</a:t>
            </a:r>
            <a:r>
              <a:rPr lang="uk-UA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оботи: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422" y="1844824"/>
            <a:ext cx="9437584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sz="3200" b="1" i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підвищення рівня бібліотечного обслуговування</a:t>
            </a:r>
          </a:p>
          <a:p>
            <a:r>
              <a:rPr lang="uk-UA" sz="32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  <a:r>
              <a:rPr lang="uk-UA" sz="32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аселення;</a:t>
            </a:r>
            <a:r>
              <a:rPr lang="uk-UA" sz="3200" b="1" i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r>
              <a:rPr lang="uk-UA" sz="32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популяризація кращих зразків української та </a:t>
            </a:r>
          </a:p>
          <a:p>
            <a:r>
              <a:rPr lang="uk-UA" sz="32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</a:t>
            </a:r>
            <a:r>
              <a:rPr lang="uk-UA" sz="32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арубіжної літератури;</a:t>
            </a:r>
          </a:p>
          <a:p>
            <a:r>
              <a:rPr lang="uk-UA" sz="32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виховання в користувачів прагнення до пошуку</a:t>
            </a:r>
          </a:p>
          <a:p>
            <a:r>
              <a:rPr lang="uk-UA" sz="32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</a:t>
            </a:r>
            <a:r>
              <a:rPr lang="uk-UA" sz="32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нформації,розвиток інтересу в дітей до знань;</a:t>
            </a:r>
          </a:p>
          <a:p>
            <a:r>
              <a:rPr lang="uk-UA" sz="32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впровадження інноваційних форм роботи;</a:t>
            </a:r>
          </a:p>
          <a:p>
            <a:r>
              <a:rPr lang="uk-UA" sz="32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співпраця з місцевою владою,школою,будинком</a:t>
            </a:r>
          </a:p>
          <a:p>
            <a:r>
              <a:rPr lang="uk-UA" sz="32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  <a:r>
              <a:rPr lang="uk-UA" sz="32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ультури,дитячим дошкільним закладом.</a:t>
            </a:r>
          </a:p>
        </p:txBody>
      </p:sp>
    </p:spTree>
    <p:extLst>
      <p:ext uri="{BB962C8B-B14F-4D97-AF65-F5344CB8AC3E}">
        <p14:creationId xmlns:p14="http://schemas.microsoft.com/office/powerpoint/2010/main" val="252621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3000">
        <p14:flash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Юзер\Desktop\Новая папка\c5d4902a23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91521" y="260648"/>
            <a:ext cx="90912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</a:t>
            </a:r>
            <a:r>
              <a:rPr lang="uk-UA" sz="36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истематично в бібліотеці та поза її межами</a:t>
            </a:r>
          </a:p>
          <a:p>
            <a:pPr algn="ctr"/>
            <a:r>
              <a:rPr lang="uk-UA" sz="3600" b="1" dirty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</a:t>
            </a:r>
            <a:r>
              <a:rPr lang="uk-UA" sz="36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роводяться </a:t>
            </a:r>
            <a:r>
              <a:rPr lang="ru-RU" sz="36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масові заходи: </a:t>
            </a:r>
            <a:endParaRPr lang="ru-RU" sz="3600" b="1" cap="none" spc="0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7" name="Picture 3" descr="D:\День матері\DSCN10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995795"/>
            <a:ext cx="2443344" cy="1832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ень матері\DSCN10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127538"/>
            <a:ext cx="3528392" cy="2646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ень матері\DSCN10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503" y="1556792"/>
            <a:ext cx="4188184" cy="3141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08216" y="1604680"/>
            <a:ext cx="534953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Виховна година</a:t>
            </a:r>
          </a:p>
          <a:p>
            <a:pPr algn="ctr"/>
            <a:r>
              <a:rPr lang="uk-UA" sz="40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«Ми матір називаємо</a:t>
            </a:r>
          </a:p>
          <a:p>
            <a:pPr algn="ctr"/>
            <a:r>
              <a:rPr lang="uk-UA" sz="40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</a:t>
            </a:r>
            <a:r>
              <a:rPr lang="uk-UA" sz="40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вятою»</a:t>
            </a:r>
            <a:endParaRPr lang="ru-RU" sz="4000" b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061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14:flash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Юзер\Desktop\Новая папка\c5d4902a23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Небесна Сотня\DSCN22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476672"/>
            <a:ext cx="3528391" cy="2646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43" y="3338231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08920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2808" y="446907"/>
            <a:ext cx="516853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Година пам</a:t>
            </a:r>
            <a:r>
              <a:rPr lang="ru-RU" sz="5400" b="1" dirty="0">
                <a:ln w="11430"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ʹ</a:t>
            </a:r>
            <a:r>
              <a:rPr lang="ru-RU" sz="5400" b="1" cap="none" spc="0" dirty="0" smtClean="0">
                <a:ln w="11430"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яті </a:t>
            </a:r>
          </a:p>
          <a:p>
            <a:pPr algn="ctr"/>
            <a:r>
              <a:rPr lang="ru-RU" sz="5400" b="1" cap="none" spc="0" dirty="0" smtClean="0">
                <a:ln w="11430"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« Слава Героям-</a:t>
            </a:r>
          </a:p>
          <a:p>
            <a:pPr algn="ctr"/>
            <a:r>
              <a:rPr lang="ru-RU" sz="5400" b="1" dirty="0">
                <a:ln w="11430"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с</a:t>
            </a:r>
            <a:r>
              <a:rPr lang="ru-RU" sz="5400" b="1" dirty="0" smtClean="0">
                <a:ln w="11430"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инам України</a:t>
            </a:r>
            <a:r>
              <a:rPr lang="ru-RU" sz="5400" b="1" cap="none" spc="0" dirty="0" smtClean="0">
                <a:ln w="11430"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»</a:t>
            </a:r>
            <a:endParaRPr lang="ru-RU" sz="5400" b="1" cap="none" spc="0" dirty="0">
              <a:ln w="11430">
                <a:solidFill>
                  <a:srgbClr val="0070C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944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14:flash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Юзер\Desktop\Новая папка\c5d4902a23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День Эвропи Ясногірка\DSCN2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8" y="0"/>
            <a:ext cx="4285339" cy="3214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76872"/>
            <a:ext cx="5184576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503" y="3562013"/>
            <a:ext cx="4394649" cy="3295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03947" y="1159004"/>
            <a:ext cx="4767651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Інформаційний ярмарок</a:t>
            </a:r>
          </a:p>
          <a:p>
            <a:pPr algn="ctr"/>
            <a:r>
              <a:rPr lang="uk-UA" sz="3200" b="1" cap="none" spc="5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«Парад країн </a:t>
            </a:r>
            <a:r>
              <a:rPr lang="uk-UA" sz="4400" b="1" cap="none" spc="5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є</a:t>
            </a:r>
            <a:r>
              <a:rPr lang="uk-UA" sz="3200" b="1" cap="none" spc="5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вропи»</a:t>
            </a:r>
            <a:endParaRPr lang="ru-RU" sz="3200" b="1" cap="none" spc="50" dirty="0">
              <a:ln w="1143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062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14:flash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Юзер\Desktop\Новая папка\c5d4902a23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Фото-0014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16632"/>
            <a:ext cx="3175326" cy="2446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Фото-0019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4384" y="1844824"/>
            <a:ext cx="3528392" cy="2564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332656"/>
            <a:ext cx="551522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Тематичний </a:t>
            </a:r>
            <a:r>
              <a:rPr lang="uk-UA" sz="5400" b="1" cap="none" spc="0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вечір</a:t>
            </a:r>
          </a:p>
          <a:p>
            <a:pPr algn="ctr"/>
            <a:r>
              <a:rPr lang="uk-UA" sz="54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«Мужність і біль </a:t>
            </a:r>
          </a:p>
          <a:p>
            <a:pPr algn="ctr"/>
            <a:r>
              <a:rPr lang="uk-UA" sz="54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Чорнобиля»</a:t>
            </a:r>
            <a:endParaRPr lang="ru-RU" sz="5400" b="1" cap="none" spc="0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Picture 6" descr="Фото-0012д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9364" y="4456768"/>
            <a:ext cx="3447988" cy="2351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 descr="Фото-0008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19" y="2708920"/>
            <a:ext cx="3131839" cy="2476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923928" y="4400756"/>
            <a:ext cx="54030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spc="50" dirty="0">
                <a:ln w="11430">
                  <a:solidFill>
                    <a:srgbClr val="FFC000"/>
                  </a:solidFill>
                </a:ln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Велотуристичний маршрут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00048" y="6110971"/>
            <a:ext cx="6571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spc="50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«Стан природи – це стан душ</a:t>
            </a:r>
            <a:r>
              <a:rPr lang="uk-UA" sz="3600" b="1" spc="50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</a:t>
            </a:r>
            <a:r>
              <a:rPr lang="ru-RU" sz="3600" b="1" spc="50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46907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9000">
        <p14:flash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Юзер\Desktop\Новая папка\c5d4902a23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80" y="638919"/>
            <a:ext cx="7658142" cy="5742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72886" y="0"/>
            <a:ext cx="9264075" cy="65556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З нового навчального року</a:t>
            </a:r>
          </a:p>
          <a:p>
            <a:pPr algn="ctr"/>
            <a:r>
              <a:rPr lang="uk-UA" sz="5400" b="1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бібліотека розпочала</a:t>
            </a:r>
          </a:p>
          <a:p>
            <a:pPr algn="ctr"/>
            <a:r>
              <a:rPr lang="uk-UA" sz="5400" b="1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с</a:t>
            </a:r>
            <a:r>
              <a:rPr lang="uk-UA" sz="5400" b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вою роботу </a:t>
            </a:r>
          </a:p>
          <a:p>
            <a:pPr algn="ctr"/>
            <a:endParaRPr lang="uk-UA" sz="5400" b="1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/>
            <a:endParaRPr lang="uk-UA" sz="5400" b="1" cap="none" spc="50" dirty="0" smtClean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/>
            <a:endParaRPr lang="uk-UA" sz="5400" b="1" cap="none" spc="50" dirty="0" smtClean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uk-UA" sz="4800" b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у відремонтованому приміщенні</a:t>
            </a:r>
          </a:p>
          <a:p>
            <a:pPr algn="ctr"/>
            <a:r>
              <a:rPr lang="uk-UA" sz="4800" b="1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с</a:t>
            </a:r>
            <a:r>
              <a:rPr lang="uk-UA" sz="4800" b="1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ільського </a:t>
            </a:r>
            <a:r>
              <a:rPr lang="uk-UA" sz="4800" b="1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клубу…</a:t>
            </a:r>
            <a:endParaRPr lang="ru-RU" sz="4800" b="1" cap="none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932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9000">
        <p14:flash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Юзер\Desktop\Новая папка\c5d4902a23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4608511" cy="3289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30948"/>
            <a:ext cx="4608511" cy="3445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8" y="3306932"/>
            <a:ext cx="4564775" cy="3457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118" y="2551837"/>
            <a:ext cx="92003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</a:t>
            </a:r>
            <a:r>
              <a:rPr lang="uk-UA" sz="5400" b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</a:t>
            </a:r>
            <a:r>
              <a:rPr lang="ru-RU" sz="5400" b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вже з перших днів роботи </a:t>
            </a:r>
          </a:p>
          <a:p>
            <a:pPr algn="ctr"/>
            <a:r>
              <a:rPr lang="ru-RU" sz="5400" b="1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</a:t>
            </a:r>
            <a:r>
              <a:rPr lang="ru-RU" sz="5400" b="1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адо приймає читачів</a:t>
            </a:r>
            <a:r>
              <a:rPr lang="ru-RU" sz="5400" b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794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9000">
        <p14:flash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232</Words>
  <Application>Microsoft Office PowerPoint</Application>
  <PresentationFormat>Экран (4:3)</PresentationFormat>
  <Paragraphs>59</Paragraphs>
  <Slides>10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Юзер</dc:creator>
  <cp:lastModifiedBy>Юзер</cp:lastModifiedBy>
  <cp:revision>48</cp:revision>
  <dcterms:created xsi:type="dcterms:W3CDTF">2017-09-14T18:23:12Z</dcterms:created>
  <dcterms:modified xsi:type="dcterms:W3CDTF">2017-09-21T01:17:23Z</dcterms:modified>
</cp:coreProperties>
</file>