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5" r:id="rId6"/>
    <p:sldId id="259" r:id="rId7"/>
    <p:sldId id="267" r:id="rId8"/>
    <p:sldId id="260" r:id="rId9"/>
    <p:sldId id="261" r:id="rId10"/>
    <p:sldId id="262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241176C-4CF9-42F1-A2BF-F15ED0064E00}">
          <p14:sldIdLst>
            <p14:sldId id="256"/>
            <p14:sldId id="257"/>
            <p14:sldId id="263"/>
            <p14:sldId id="258"/>
            <p14:sldId id="265"/>
            <p14:sldId id="259"/>
            <p14:sldId id="267"/>
            <p14:sldId id="260"/>
            <p14:sldId id="261"/>
            <p14:sldId id="262"/>
            <p14:sldId id="264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inking.bohdanvorona.name/wp-content/uploads/2013/05/%D0%A1%D0%BE%D1%86%D0%B8%D0%B0%D0%BB%D1%8C%D0%BD%D1%8B%D0%B5-%D1%81%D0%B5%D1%82%D0%B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08" y="2492832"/>
            <a:ext cx="3386557" cy="244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4" y="1772816"/>
            <a:ext cx="1901011" cy="31683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4299" y="372432"/>
            <a:ext cx="633115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Соціальні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мережі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 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засіб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реклами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послуг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ібліотек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засобами</a:t>
            </a:r>
            <a:endParaRPr lang="ru-RU" sz="4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Інтернет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844" y="5301208"/>
            <a:ext cx="865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 досвіду роботи бібліотек </a:t>
            </a:r>
            <a:r>
              <a:rPr lang="uk-UA" dirty="0" err="1" smtClean="0"/>
              <a:t>Сарненщини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056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0" y="620688"/>
            <a:ext cx="8961401" cy="503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963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ORHgB3_brpI/UP_4HvwBaBI/AAAAAAAAIKI/QHIkIdIMncw/s1600/im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5010149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74345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Користувачі</a:t>
            </a:r>
            <a:r>
              <a:rPr lang="ru-RU" b="1" dirty="0"/>
              <a:t> </a:t>
            </a:r>
            <a:r>
              <a:rPr lang="ru-RU" b="1" dirty="0" err="1"/>
              <a:t>соціальних</a:t>
            </a:r>
            <a:r>
              <a:rPr lang="ru-RU" b="1" dirty="0"/>
              <a:t> мереж </a:t>
            </a:r>
            <a:r>
              <a:rPr lang="ru-RU" b="1" dirty="0" err="1"/>
              <a:t>мають</a:t>
            </a:r>
            <a:r>
              <a:rPr lang="ru-RU" b="1" dirty="0"/>
              <a:t> </a:t>
            </a:r>
            <a:r>
              <a:rPr lang="ru-RU" b="1" dirty="0" err="1"/>
              <a:t>можливість</a:t>
            </a:r>
            <a:r>
              <a:rPr lang="ru-RU" b="1" dirty="0"/>
              <a:t> на </a:t>
            </a:r>
            <a:r>
              <a:rPr lang="ru-RU" b="1" dirty="0" err="1"/>
              <a:t>сторінках</a:t>
            </a:r>
            <a:r>
              <a:rPr lang="ru-RU" b="1" dirty="0"/>
              <a:t> </a:t>
            </a:r>
            <a:r>
              <a:rPr lang="ru-RU" b="1" dirty="0" smtClean="0"/>
              <a:t>наших  </a:t>
            </a:r>
            <a:r>
              <a:rPr lang="ru-RU" b="1" dirty="0" err="1" smtClean="0"/>
              <a:t>бібліотек</a:t>
            </a:r>
            <a:r>
              <a:rPr lang="ru-RU" b="1" dirty="0" smtClean="0"/>
              <a:t>:</a:t>
            </a:r>
          </a:p>
          <a:p>
            <a:endParaRPr lang="ru-RU" b="1" dirty="0"/>
          </a:p>
          <a:p>
            <a:r>
              <a:rPr lang="ru-RU" dirty="0" smtClean="0"/>
              <a:t>- </a:t>
            </a:r>
            <a:r>
              <a:rPr lang="ru-RU" dirty="0" err="1"/>
              <a:t>ознайомитися</a:t>
            </a:r>
            <a:r>
              <a:rPr lang="ru-RU" dirty="0"/>
              <a:t> з </a:t>
            </a:r>
            <a:r>
              <a:rPr lang="ru-RU" dirty="0" err="1"/>
              <a:t>новими</a:t>
            </a:r>
            <a:r>
              <a:rPr lang="ru-RU" dirty="0"/>
              <a:t> </a:t>
            </a:r>
            <a:r>
              <a:rPr lang="ru-RU" dirty="0" err="1"/>
              <a:t>виданнями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 smtClean="0"/>
              <a:t>Ознайомитися</a:t>
            </a:r>
            <a:r>
              <a:rPr lang="ru-RU" dirty="0" smtClean="0"/>
              <a:t> з </a:t>
            </a:r>
            <a:r>
              <a:rPr lang="ru-RU" dirty="0" err="1" smtClean="0"/>
              <a:t>матеріалами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історії</a:t>
            </a:r>
            <a:r>
              <a:rPr lang="ru-RU" dirty="0"/>
              <a:t> краю, </a:t>
            </a:r>
            <a:r>
              <a:rPr lang="ru-RU" dirty="0" err="1"/>
              <a:t>художньої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 smtClean="0"/>
              <a:t>подивитися</a:t>
            </a:r>
            <a:r>
              <a:rPr lang="ru-RU" dirty="0" smtClean="0"/>
              <a:t> </a:t>
            </a:r>
            <a:r>
              <a:rPr lang="ru-RU" dirty="0" err="1"/>
              <a:t>віртуальні</a:t>
            </a:r>
            <a:r>
              <a:rPr lang="ru-RU" dirty="0"/>
              <a:t> огляди </a:t>
            </a:r>
            <a:r>
              <a:rPr lang="ru-RU" dirty="0" err="1"/>
              <a:t>літератури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переглянути</a:t>
            </a:r>
            <a:r>
              <a:rPr lang="ru-RU" dirty="0"/>
              <a:t> </a:t>
            </a:r>
            <a:r>
              <a:rPr lang="ru-RU" dirty="0" err="1"/>
              <a:t>віртуальні</a:t>
            </a:r>
            <a:r>
              <a:rPr lang="ru-RU" dirty="0"/>
              <a:t> </a:t>
            </a:r>
            <a:r>
              <a:rPr lang="ru-RU" dirty="0" err="1"/>
              <a:t>екскурсії</a:t>
            </a:r>
            <a:r>
              <a:rPr lang="ru-RU" dirty="0"/>
              <a:t> по </a:t>
            </a:r>
            <a:r>
              <a:rPr lang="ru-RU" dirty="0" err="1" smtClean="0"/>
              <a:t>бібліотеках</a:t>
            </a:r>
            <a:r>
              <a:rPr lang="ru-RU" dirty="0" smtClean="0"/>
              <a:t>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дізнатися</a:t>
            </a:r>
            <a:r>
              <a:rPr lang="ru-RU" dirty="0"/>
              <a:t> про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у </a:t>
            </a:r>
            <a:r>
              <a:rPr lang="ru-RU" dirty="0" err="1"/>
              <a:t>бібліотеках</a:t>
            </a:r>
            <a:r>
              <a:rPr lang="ru-RU" dirty="0"/>
              <a:t> і </a:t>
            </a:r>
            <a:r>
              <a:rPr lang="ru-RU" dirty="0" err="1"/>
              <a:t>отримати</a:t>
            </a:r>
            <a:r>
              <a:rPr lang="ru-RU" dirty="0"/>
              <a:t> на них </a:t>
            </a:r>
            <a:r>
              <a:rPr lang="ru-RU" dirty="0" err="1"/>
              <a:t>запрошення</a:t>
            </a:r>
            <a:r>
              <a:rPr lang="ru-RU" dirty="0"/>
              <a:t> ;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наявні</a:t>
            </a:r>
            <a:r>
              <a:rPr lang="ru-RU" dirty="0"/>
              <a:t> книги в </a:t>
            </a:r>
            <a:r>
              <a:rPr lang="ru-RU" dirty="0" err="1"/>
              <a:t>бібліотеці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smtClean="0"/>
              <a:t>- </a:t>
            </a:r>
            <a:r>
              <a:rPr lang="ru-RU" dirty="0" err="1"/>
              <a:t>познайомиться</a:t>
            </a:r>
            <a:r>
              <a:rPr lang="ru-RU" dirty="0"/>
              <a:t> з </a:t>
            </a:r>
            <a:r>
              <a:rPr lang="ru-RU" dirty="0" err="1"/>
              <a:t>періодичними</a:t>
            </a:r>
            <a:r>
              <a:rPr lang="ru-RU" dirty="0"/>
              <a:t> </a:t>
            </a:r>
            <a:r>
              <a:rPr lang="ru-RU" dirty="0" err="1"/>
              <a:t>виданнями</a:t>
            </a:r>
            <a:r>
              <a:rPr lang="ru-RU" dirty="0"/>
              <a:t> ;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рекомендаційний</a:t>
            </a:r>
            <a:r>
              <a:rPr lang="ru-RU" dirty="0"/>
              <a:t> список </a:t>
            </a:r>
            <a:r>
              <a:rPr lang="ru-RU" dirty="0" err="1"/>
              <a:t>літератури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smtClean="0"/>
              <a:t>- </a:t>
            </a:r>
            <a:r>
              <a:rPr lang="ru-RU" dirty="0" err="1"/>
              <a:t>запропонувати</a:t>
            </a:r>
            <a:r>
              <a:rPr lang="ru-RU" dirty="0"/>
              <a:t> свою </a:t>
            </a:r>
            <a:r>
              <a:rPr lang="ru-RU" dirty="0" err="1"/>
              <a:t>інформацію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9687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Дякуємо за увагу!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Відділ інформаційних технологій та електронних ресурсів 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Сарненської ЦРБ</a:t>
            </a:r>
          </a:p>
          <a:p>
            <a:pPr algn="ctr"/>
            <a:endParaRPr lang="uk-UA" sz="3600" b="1" smtClean="0">
              <a:solidFill>
                <a:srgbClr val="FF0000"/>
              </a:solidFill>
            </a:endParaRPr>
          </a:p>
          <a:p>
            <a:pPr algn="ctr"/>
            <a:r>
              <a:rPr lang="uk-UA" sz="3600" b="1" smtClean="0">
                <a:solidFill>
                  <a:srgbClr val="FF0000"/>
                </a:solidFill>
              </a:rPr>
              <a:t>2014 </a:t>
            </a:r>
            <a:r>
              <a:rPr lang="uk-UA" sz="3600" b="1" dirty="0" smtClean="0">
                <a:solidFill>
                  <a:srgbClr val="FF0000"/>
                </a:solidFill>
              </a:rPr>
              <a:t>рік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1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no.org.ua/wp-content/uploads/2011/02/awarenes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76944"/>
            <a:ext cx="3707904" cy="3055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467544" y="404664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 smtClean="0"/>
              <a:t>Сьогодні</a:t>
            </a:r>
            <a:r>
              <a:rPr lang="ru-RU" sz="2000" dirty="0" smtClean="0"/>
              <a:t> </a:t>
            </a:r>
            <a:r>
              <a:rPr lang="ru-RU" sz="2000" dirty="0" err="1"/>
              <a:t>бібліотеки</a:t>
            </a:r>
            <a:r>
              <a:rPr lang="ru-RU" sz="2000" dirty="0"/>
              <a:t> активно стали </a:t>
            </a:r>
            <a:r>
              <a:rPr lang="ru-RU" sz="2000" dirty="0" err="1"/>
              <a:t>використовувати</a:t>
            </a:r>
            <a:r>
              <a:rPr lang="ru-RU" sz="2000" dirty="0"/>
              <a:t> </a:t>
            </a:r>
            <a:r>
              <a:rPr lang="ru-RU" sz="2000" dirty="0" err="1"/>
              <a:t>можливості</a:t>
            </a:r>
            <a:r>
              <a:rPr lang="ru-RU" sz="2000" dirty="0"/>
              <a:t> </a:t>
            </a:r>
            <a:r>
              <a:rPr lang="ru-RU" sz="2000" dirty="0" err="1"/>
              <a:t>соціальних</a:t>
            </a:r>
            <a:r>
              <a:rPr lang="ru-RU" sz="2000" dirty="0"/>
              <a:t> мереж, </a:t>
            </a:r>
            <a:r>
              <a:rPr lang="ru-RU" sz="2000" dirty="0" err="1"/>
              <a:t>блогів</a:t>
            </a:r>
            <a:r>
              <a:rPr lang="ru-RU" sz="2000" dirty="0"/>
              <a:t> </a:t>
            </a:r>
            <a:r>
              <a:rPr lang="ru-RU" sz="2000" dirty="0" smtClean="0"/>
              <a:t>та </a:t>
            </a:r>
            <a:r>
              <a:rPr lang="ru-RU" sz="2000" dirty="0" err="1" smtClean="0"/>
              <a:t>сайтів</a:t>
            </a:r>
            <a:r>
              <a:rPr lang="ru-RU" sz="2000" dirty="0" smtClean="0"/>
              <a:t> для </a:t>
            </a:r>
            <a:r>
              <a:rPr lang="ru-RU" sz="2000" dirty="0" err="1"/>
              <a:t>свого</a:t>
            </a:r>
            <a:r>
              <a:rPr lang="ru-RU" sz="2000" dirty="0"/>
              <a:t> </a:t>
            </a:r>
            <a:r>
              <a:rPr lang="ru-RU" sz="2000" dirty="0" err="1"/>
              <a:t>позиціонування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b="1" dirty="0" err="1" smtClean="0"/>
              <a:t>Соціальна</a:t>
            </a:r>
            <a:r>
              <a:rPr lang="ru-RU" sz="2000" b="1" dirty="0" smtClean="0"/>
              <a:t> </a:t>
            </a:r>
            <a:r>
              <a:rPr lang="ru-RU" sz="2000" b="1" dirty="0"/>
              <a:t>мережа </a:t>
            </a:r>
            <a:r>
              <a:rPr lang="ru-RU" sz="2000" dirty="0" err="1"/>
              <a:t>може</a:t>
            </a:r>
            <a:r>
              <a:rPr lang="ru-RU" sz="2000" dirty="0"/>
              <a:t> і повинна </a:t>
            </a:r>
            <a:r>
              <a:rPr lang="ru-RU" sz="2000" dirty="0" err="1"/>
              <a:t>служити</a:t>
            </a:r>
            <a:r>
              <a:rPr lang="ru-RU" sz="2000" dirty="0"/>
              <a:t> </a:t>
            </a:r>
            <a:r>
              <a:rPr lang="ru-RU" sz="2000" dirty="0" err="1"/>
              <a:t>майданчиком</a:t>
            </a:r>
            <a:r>
              <a:rPr lang="ru-RU" sz="2000" dirty="0"/>
              <a:t> для </a:t>
            </a:r>
            <a:r>
              <a:rPr lang="ru-RU" sz="2000" dirty="0" err="1"/>
              <a:t>обговорення</a:t>
            </a:r>
            <a:r>
              <a:rPr lang="ru-RU" sz="2000" dirty="0"/>
              <a:t>, </a:t>
            </a:r>
            <a:r>
              <a:rPr lang="ru-RU" sz="2000" dirty="0" err="1"/>
              <a:t>просування</a:t>
            </a:r>
            <a:r>
              <a:rPr lang="ru-RU" sz="2000" dirty="0"/>
              <a:t> </a:t>
            </a:r>
            <a:r>
              <a:rPr lang="ru-RU" sz="2000" dirty="0" err="1"/>
              <a:t>послуг</a:t>
            </a:r>
            <a:r>
              <a:rPr lang="ru-RU" sz="2000" dirty="0"/>
              <a:t> </a:t>
            </a:r>
            <a:r>
              <a:rPr lang="ru-RU" sz="2000" dirty="0" err="1"/>
              <a:t>бібліотеки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b="1" dirty="0" err="1"/>
              <a:t>Основна</a:t>
            </a:r>
            <a:r>
              <a:rPr lang="ru-RU" sz="2000" b="1" dirty="0"/>
              <a:t> мета </a:t>
            </a:r>
            <a:r>
              <a:rPr lang="ru-RU" sz="2000" b="1" dirty="0" err="1"/>
              <a:t>діяльності</a:t>
            </a:r>
            <a:r>
              <a:rPr lang="ru-RU" sz="2000" b="1" dirty="0"/>
              <a:t> </a:t>
            </a:r>
            <a:r>
              <a:rPr lang="ru-RU" sz="2000" b="1" dirty="0" err="1" smtClean="0"/>
              <a:t>бібліотек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Сарненщини</a:t>
            </a:r>
            <a:r>
              <a:rPr lang="ru-RU" sz="2000" b="1" dirty="0" smtClean="0"/>
              <a:t> у </a:t>
            </a:r>
            <a:r>
              <a:rPr lang="ru-RU" sz="2000" b="1" dirty="0" err="1"/>
              <a:t>соціальних</a:t>
            </a:r>
            <a:r>
              <a:rPr lang="ru-RU" sz="2000" b="1" dirty="0"/>
              <a:t> мережах </a:t>
            </a:r>
            <a:r>
              <a:rPr lang="ru-RU" sz="2000" dirty="0"/>
              <a:t>– </a:t>
            </a:r>
            <a:r>
              <a:rPr lang="ru-RU" sz="2000" dirty="0" err="1"/>
              <a:t>задоволення</a:t>
            </a:r>
            <a:r>
              <a:rPr lang="ru-RU" sz="2000" dirty="0"/>
              <a:t> </a:t>
            </a:r>
            <a:r>
              <a:rPr lang="ru-RU" sz="2000" dirty="0" err="1"/>
              <a:t>інформаційних</a:t>
            </a:r>
            <a:r>
              <a:rPr lang="ru-RU" sz="2000" dirty="0"/>
              <a:t> потреб </a:t>
            </a:r>
            <a:r>
              <a:rPr lang="ru-RU" sz="2000" dirty="0" err="1" smtClean="0"/>
              <a:t>користувачів</a:t>
            </a:r>
            <a:r>
              <a:rPr lang="ru-RU" sz="2000" dirty="0"/>
              <a:t> </a:t>
            </a:r>
            <a:r>
              <a:rPr lang="ru-RU" sz="2000" dirty="0" err="1" smtClean="0"/>
              <a:t>засобами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Інтернет</a:t>
            </a:r>
            <a:r>
              <a:rPr lang="ru-RU" sz="2000" dirty="0" smtClean="0"/>
              <a:t>. </a:t>
            </a:r>
            <a:r>
              <a:rPr lang="ru-RU" sz="2000" dirty="0" err="1"/>
              <a:t>Бібліотека</a:t>
            </a:r>
            <a:r>
              <a:rPr lang="ru-RU" sz="2000" dirty="0"/>
              <a:t> </a:t>
            </a:r>
            <a:r>
              <a:rPr lang="ru-RU" sz="2000" dirty="0" err="1"/>
              <a:t>використовує</a:t>
            </a:r>
            <a:r>
              <a:rPr lang="ru-RU" sz="2000" dirty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форми</a:t>
            </a:r>
            <a:r>
              <a:rPr lang="ru-RU" sz="2000" dirty="0"/>
              <a:t> і </a:t>
            </a:r>
            <a:r>
              <a:rPr lang="ru-RU" sz="2000" dirty="0" err="1"/>
              <a:t>методи</a:t>
            </a:r>
            <a:r>
              <a:rPr lang="ru-RU" sz="2000" dirty="0"/>
              <a:t> </a:t>
            </a:r>
            <a:r>
              <a:rPr lang="ru-RU" sz="2000" dirty="0" err="1"/>
              <a:t>залучення</a:t>
            </a:r>
            <a:r>
              <a:rPr lang="ru-RU" sz="2000" dirty="0"/>
              <a:t> </a:t>
            </a:r>
            <a:r>
              <a:rPr lang="ru-RU" sz="2000" dirty="0" err="1"/>
              <a:t>дорослих</a:t>
            </a:r>
            <a:r>
              <a:rPr lang="ru-RU" sz="2000" dirty="0"/>
              <a:t>, </a:t>
            </a:r>
            <a:r>
              <a:rPr lang="ru-RU" sz="2000" dirty="0" err="1"/>
              <a:t>юнацтва</a:t>
            </a:r>
            <a:r>
              <a:rPr lang="ru-RU" sz="2000" dirty="0"/>
              <a:t> та </a:t>
            </a:r>
            <a:r>
              <a:rPr lang="ru-RU" sz="2000" dirty="0" err="1"/>
              <a:t>дітей</a:t>
            </a:r>
            <a:r>
              <a:rPr lang="ru-RU" sz="2000" dirty="0"/>
              <a:t> до книги, </a:t>
            </a:r>
            <a:r>
              <a:rPr lang="ru-RU" sz="2000" dirty="0" err="1"/>
              <a:t>виховання</a:t>
            </a:r>
            <a:r>
              <a:rPr lang="ru-RU" sz="2000" dirty="0"/>
              <a:t> </a:t>
            </a:r>
            <a:r>
              <a:rPr lang="ru-RU" sz="2000" dirty="0" err="1"/>
              <a:t>інтересу</a:t>
            </a:r>
            <a:r>
              <a:rPr lang="ru-RU" sz="2000" dirty="0"/>
              <a:t> до </a:t>
            </a:r>
            <a:r>
              <a:rPr lang="ru-RU" sz="2000" dirty="0" err="1"/>
              <a:t>читання</a:t>
            </a:r>
            <a:r>
              <a:rPr lang="ru-RU" sz="2000" dirty="0"/>
              <a:t>, </a:t>
            </a:r>
            <a:r>
              <a:rPr lang="ru-RU" sz="2000" dirty="0" err="1"/>
              <a:t>пропаганді</a:t>
            </a:r>
            <a:r>
              <a:rPr lang="ru-RU" sz="2000" dirty="0"/>
              <a:t> </a:t>
            </a:r>
            <a:r>
              <a:rPr lang="ru-RU" sz="2000" dirty="0" err="1"/>
              <a:t>книжкового</a:t>
            </a:r>
            <a:r>
              <a:rPr lang="ru-RU" sz="2000" dirty="0"/>
              <a:t> фонду, </a:t>
            </a:r>
            <a:r>
              <a:rPr lang="ru-RU" sz="2000" dirty="0" err="1"/>
              <a:t>спілкування</a:t>
            </a:r>
            <a:r>
              <a:rPr lang="ru-RU" sz="2000" dirty="0"/>
              <a:t>, </a:t>
            </a:r>
            <a:r>
              <a:rPr lang="ru-RU" sz="2000" dirty="0" err="1"/>
              <a:t>проведення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опитувань</a:t>
            </a:r>
            <a:r>
              <a:rPr lang="ru-RU" sz="2000" dirty="0"/>
              <a:t>, </a:t>
            </a:r>
            <a:r>
              <a:rPr lang="ru-RU" sz="2000" dirty="0" err="1"/>
              <a:t>надання</a:t>
            </a:r>
            <a:r>
              <a:rPr lang="ru-RU" sz="2000" dirty="0"/>
              <a:t> </a:t>
            </a:r>
            <a:r>
              <a:rPr lang="ru-RU" sz="2000" dirty="0" err="1"/>
              <a:t>різної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. 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931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.zbp.ru/630x420/03/123-11.3n4do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0"/>
            <a:ext cx="1808257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836712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соціальних</a:t>
            </a:r>
            <a:r>
              <a:rPr lang="ru-RU" dirty="0" smtClean="0"/>
              <a:t> мереж  </a:t>
            </a:r>
            <a:r>
              <a:rPr lang="ru-RU" dirty="0" err="1" smtClean="0"/>
              <a:t>бібліотеки</a:t>
            </a:r>
            <a:r>
              <a:rPr lang="ru-RU" dirty="0" smtClean="0"/>
              <a:t> привернули </a:t>
            </a:r>
            <a:r>
              <a:rPr lang="ru-RU" dirty="0"/>
              <a:t>до себе </a:t>
            </a:r>
            <a:r>
              <a:rPr lang="ru-RU" dirty="0" err="1" smtClean="0"/>
              <a:t>увагу</a:t>
            </a:r>
            <a:r>
              <a:rPr lang="ru-RU" dirty="0" smtClean="0"/>
              <a:t> та </a:t>
            </a:r>
            <a:r>
              <a:rPr lang="ru-RU" dirty="0"/>
              <a:t>залучила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віртуального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. Через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 smtClean="0"/>
              <a:t>надаються</a:t>
            </a:r>
            <a:r>
              <a:rPr lang="ru-RU" dirty="0" smtClean="0"/>
              <a:t> </a:t>
            </a:r>
            <a:r>
              <a:rPr lang="ru-RU" dirty="0" err="1"/>
              <a:t>відповіді</a:t>
            </a:r>
            <a:r>
              <a:rPr lang="ru-RU" dirty="0"/>
              <a:t> на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запитання</a:t>
            </a:r>
            <a:r>
              <a:rPr lang="ru-RU" dirty="0"/>
              <a:t>, як: </a:t>
            </a:r>
            <a:br>
              <a:rPr lang="ru-RU" dirty="0"/>
            </a:br>
            <a:r>
              <a:rPr lang="ru-RU" dirty="0" smtClean="0"/>
              <a:t>-</a:t>
            </a:r>
            <a:r>
              <a:rPr lang="ru-RU" dirty="0" err="1" smtClean="0"/>
              <a:t>Допомога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написанні</a:t>
            </a:r>
            <a:r>
              <a:rPr lang="ru-RU" dirty="0"/>
              <a:t> </a:t>
            </a:r>
            <a:r>
              <a:rPr lang="ru-RU" dirty="0" err="1"/>
              <a:t>контрольних</a:t>
            </a:r>
            <a:r>
              <a:rPr lang="ru-RU" dirty="0"/>
              <a:t> та </a:t>
            </a:r>
            <a:r>
              <a:rPr lang="ru-RU" dirty="0" err="1"/>
              <a:t>курсових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smtClean="0"/>
              <a:t>-</a:t>
            </a:r>
            <a:r>
              <a:rPr lang="ru-RU" dirty="0" err="1"/>
              <a:t>Н</a:t>
            </a:r>
            <a:r>
              <a:rPr lang="ru-RU" dirty="0" err="1" smtClean="0"/>
              <a:t>аявність</a:t>
            </a:r>
            <a:r>
              <a:rPr lang="ru-RU" dirty="0" smtClean="0"/>
              <a:t> </a:t>
            </a:r>
            <a:r>
              <a:rPr lang="ru-RU" dirty="0" err="1" smtClean="0"/>
              <a:t>тієї</a:t>
            </a:r>
            <a:r>
              <a:rPr lang="ru-RU" dirty="0" smtClean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книги в </a:t>
            </a:r>
            <a:r>
              <a:rPr lang="ru-RU" dirty="0" err="1"/>
              <a:t>бібліотеці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smtClean="0"/>
              <a:t>-</a:t>
            </a:r>
            <a:r>
              <a:rPr lang="ru-RU" dirty="0" err="1" smtClean="0"/>
              <a:t>Допомога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налагодженні</a:t>
            </a:r>
            <a:r>
              <a:rPr lang="ru-RU" dirty="0"/>
              <a:t> </a:t>
            </a:r>
            <a:r>
              <a:rPr lang="ru-RU" dirty="0" err="1"/>
              <a:t>зв’язків</a:t>
            </a:r>
            <a:r>
              <a:rPr lang="ru-RU" dirty="0"/>
              <a:t> з </a:t>
            </a:r>
            <a:r>
              <a:rPr lang="ru-RU" dirty="0" err="1"/>
              <a:t>друзями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smtClean="0"/>
              <a:t>-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 </a:t>
            </a:r>
            <a:r>
              <a:rPr lang="ru-RU" dirty="0" err="1" smtClean="0"/>
              <a:t>бібліотеки</a:t>
            </a:r>
            <a:r>
              <a:rPr lang="ru-RU" dirty="0" smtClean="0"/>
              <a:t>.</a:t>
            </a:r>
          </a:p>
          <a:p>
            <a:r>
              <a:rPr lang="uk-UA" dirty="0" err="1" smtClean="0"/>
              <a:t>-Донесення</a:t>
            </a:r>
            <a:r>
              <a:rPr lang="uk-UA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користувачів</a:t>
            </a:r>
            <a:r>
              <a:rPr lang="ru-RU" dirty="0"/>
              <a:t> у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зручний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smtClean="0"/>
              <a:t>реклама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/>
              <a:t>бібліотеки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b="1" dirty="0"/>
              <a:t>Для </a:t>
            </a:r>
            <a:r>
              <a:rPr lang="ru-RU" b="1" dirty="0" err="1"/>
              <a:t>бібліотек</a:t>
            </a:r>
            <a:r>
              <a:rPr lang="ru-RU" b="1" dirty="0"/>
              <a:t> </a:t>
            </a:r>
            <a:r>
              <a:rPr lang="ru-RU" b="1" dirty="0" err="1"/>
              <a:t>соціальні</a:t>
            </a:r>
            <a:r>
              <a:rPr lang="ru-RU" b="1" dirty="0"/>
              <a:t> </a:t>
            </a:r>
            <a:r>
              <a:rPr lang="ru-RU" b="1" dirty="0" err="1"/>
              <a:t>мережі</a:t>
            </a:r>
            <a:r>
              <a:rPr lang="ru-RU" b="1" dirty="0"/>
              <a:t> є центром </a:t>
            </a:r>
            <a:r>
              <a:rPr lang="ru-RU" b="1" dirty="0" err="1"/>
              <a:t>діалогу</a:t>
            </a:r>
            <a:r>
              <a:rPr lang="ru-RU" b="1" dirty="0"/>
              <a:t> з </a:t>
            </a:r>
            <a:r>
              <a:rPr lang="ru-RU" b="1" dirty="0" err="1" smtClean="0"/>
              <a:t>користувачами</a:t>
            </a:r>
            <a:endParaRPr lang="ru-RU" b="1" dirty="0" smtClean="0"/>
          </a:p>
          <a:p>
            <a:pPr algn="just"/>
            <a:r>
              <a:rPr lang="ru-RU" dirty="0"/>
              <a:t>Очевидно,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бібліотекам</a:t>
            </a:r>
            <a:r>
              <a:rPr lang="ru-RU" dirty="0"/>
              <a:t> для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недостатньо</a:t>
            </a:r>
            <a:r>
              <a:rPr lang="ru-RU" dirty="0"/>
              <a:t> </a:t>
            </a:r>
            <a:r>
              <a:rPr lang="ru-RU" dirty="0" err="1"/>
              <a:t>власне</a:t>
            </a:r>
            <a:r>
              <a:rPr lang="ru-RU" dirty="0"/>
              <a:t> сайту,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інформування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і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офіційні</a:t>
            </a:r>
            <a:r>
              <a:rPr lang="ru-RU" dirty="0"/>
              <a:t> та </a:t>
            </a:r>
            <a:r>
              <a:rPr lang="ru-RU" dirty="0" err="1" smtClean="0"/>
              <a:t>формальні</a:t>
            </a:r>
            <a:r>
              <a:rPr lang="ru-RU" dirty="0" smtClean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 як 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83733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.zbp.ru/630x420/03/123-11.3n4do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6632"/>
            <a:ext cx="2203791" cy="146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26876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У </a:t>
            </a:r>
            <a:r>
              <a:rPr lang="ru-RU" dirty="0" err="1"/>
              <a:t>відділі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та </a:t>
            </a:r>
            <a:r>
              <a:rPr lang="ru-RU" dirty="0" err="1"/>
              <a:t>електронних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Сарненської ЦРБ </a:t>
            </a:r>
            <a:r>
              <a:rPr lang="ru-RU" dirty="0" smtClean="0"/>
              <a:t>у 2013 </a:t>
            </a:r>
            <a:r>
              <a:rPr lang="ru-RU" dirty="0" err="1" smtClean="0"/>
              <a:t>році</a:t>
            </a:r>
            <a:r>
              <a:rPr lang="ru-RU" dirty="0" smtClean="0"/>
              <a:t> проходило </a:t>
            </a:r>
            <a:r>
              <a:rPr lang="ru-RU" dirty="0" err="1"/>
              <a:t>бібліотечних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району на тему: </a:t>
            </a:r>
            <a:r>
              <a:rPr lang="ru-RU" b="1" dirty="0"/>
              <a:t>«</a:t>
            </a:r>
            <a:r>
              <a:rPr lang="ru-RU" b="1" dirty="0" err="1"/>
              <a:t>Технології</a:t>
            </a:r>
            <a:r>
              <a:rPr lang="ru-RU" b="1" dirty="0"/>
              <a:t> </a:t>
            </a:r>
            <a:r>
              <a:rPr lang="pl-PL" b="1" dirty="0"/>
              <a:t>WEB 2.0. </a:t>
            </a:r>
            <a:r>
              <a:rPr lang="ru-RU" b="1" dirty="0" err="1"/>
              <a:t>Бібліотека</a:t>
            </a:r>
            <a:r>
              <a:rPr lang="ru-RU" b="1" dirty="0"/>
              <a:t> в </a:t>
            </a:r>
            <a:r>
              <a:rPr lang="ru-RU" b="1" dirty="0" err="1"/>
              <a:t>соцмережах</a:t>
            </a:r>
            <a:r>
              <a:rPr lang="ru-RU" b="1" dirty="0"/>
              <a:t>. </a:t>
            </a:r>
            <a:r>
              <a:rPr lang="ru-RU" b="1" dirty="0" err="1"/>
              <a:t>Промоушен</a:t>
            </a:r>
            <a:r>
              <a:rPr lang="ru-RU" b="1" dirty="0"/>
              <a:t> </a:t>
            </a:r>
            <a:r>
              <a:rPr lang="ru-RU" b="1" dirty="0" err="1"/>
              <a:t>бібліотек</a:t>
            </a:r>
            <a:r>
              <a:rPr lang="ru-RU" b="1" dirty="0"/>
              <a:t> </a:t>
            </a:r>
            <a:r>
              <a:rPr lang="ru-RU" b="1" dirty="0" err="1"/>
              <a:t>засобами</a:t>
            </a:r>
            <a:r>
              <a:rPr lang="ru-RU" b="1" dirty="0"/>
              <a:t> </a:t>
            </a:r>
            <a:r>
              <a:rPr lang="ru-RU" b="1" dirty="0" err="1"/>
              <a:t>Інтернет</a:t>
            </a:r>
            <a:r>
              <a:rPr lang="ru-RU" b="1" dirty="0"/>
              <a:t>».</a:t>
            </a:r>
            <a:endParaRPr lang="ru-RU" dirty="0"/>
          </a:p>
          <a:p>
            <a:pPr algn="just"/>
            <a:r>
              <a:rPr lang="ru-RU" dirty="0" err="1"/>
              <a:t>Бібліотечні</a:t>
            </a:r>
            <a:r>
              <a:rPr lang="ru-RU" dirty="0"/>
              <a:t> </a:t>
            </a:r>
            <a:r>
              <a:rPr lang="ru-RU" dirty="0" err="1"/>
              <a:t>працівники</a:t>
            </a:r>
            <a:r>
              <a:rPr lang="ru-RU" dirty="0"/>
              <a:t> </a:t>
            </a:r>
            <a:r>
              <a:rPr lang="ru-RU" dirty="0" err="1" smtClean="0"/>
              <a:t>знайомилися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технологіями</a:t>
            </a:r>
            <a:r>
              <a:rPr lang="ru-RU" dirty="0"/>
              <a:t> та </a:t>
            </a:r>
            <a:r>
              <a:rPr lang="ru-RU" dirty="0" err="1"/>
              <a:t>сервісами</a:t>
            </a:r>
            <a:r>
              <a:rPr lang="ru-RU" dirty="0"/>
              <a:t> Веб 2.0 (</a:t>
            </a:r>
            <a:r>
              <a:rPr lang="ru-RU" dirty="0" err="1"/>
              <a:t>вікі-технологіями</a:t>
            </a:r>
            <a:r>
              <a:rPr lang="ru-RU" dirty="0"/>
              <a:t>, </a:t>
            </a:r>
            <a:r>
              <a:rPr lang="ru-RU" dirty="0" err="1"/>
              <a:t>соціальними</a:t>
            </a:r>
            <a:r>
              <a:rPr lang="ru-RU" dirty="0"/>
              <a:t> </a:t>
            </a:r>
            <a:r>
              <a:rPr lang="ru-RU" dirty="0" err="1"/>
              <a:t>геосервісами</a:t>
            </a:r>
            <a:r>
              <a:rPr lang="ru-RU" dirty="0"/>
              <a:t>, фото/</a:t>
            </a:r>
            <a:r>
              <a:rPr lang="ru-RU" dirty="0" err="1"/>
              <a:t>відео</a:t>
            </a:r>
            <a:r>
              <a:rPr lang="ru-RU" dirty="0"/>
              <a:t> </a:t>
            </a:r>
            <a:r>
              <a:rPr lang="ru-RU" dirty="0" err="1"/>
              <a:t>сервісами</a:t>
            </a:r>
            <a:r>
              <a:rPr lang="ru-RU" dirty="0"/>
              <a:t>, блогами та </a:t>
            </a:r>
            <a:r>
              <a:rPr lang="ru-RU" dirty="0" err="1"/>
              <a:t>соціальними</a:t>
            </a:r>
            <a:r>
              <a:rPr lang="ru-RU" dirty="0"/>
              <a:t> мережами), </a:t>
            </a:r>
            <a:r>
              <a:rPr lang="ru-RU" dirty="0" err="1" smtClean="0"/>
              <a:t>реєстрували</a:t>
            </a:r>
            <a:r>
              <a:rPr lang="ru-RU" dirty="0" smtClean="0"/>
              <a:t> </a:t>
            </a:r>
            <a:r>
              <a:rPr lang="ru-RU" dirty="0" err="1"/>
              <a:t>бібліотеки</a:t>
            </a:r>
            <a:r>
              <a:rPr lang="ru-RU" dirty="0"/>
              <a:t> в </a:t>
            </a:r>
            <a:r>
              <a:rPr lang="ru-RU" dirty="0" err="1"/>
              <a:t>соціальних</a:t>
            </a:r>
            <a:r>
              <a:rPr lang="ru-RU" dirty="0"/>
              <a:t> мережах, </a:t>
            </a:r>
            <a:r>
              <a:rPr lang="ru-RU" dirty="0" err="1" smtClean="0"/>
              <a:t>вчилися</a:t>
            </a:r>
            <a:r>
              <a:rPr lang="ru-RU" dirty="0" smtClean="0"/>
              <a:t> </a:t>
            </a:r>
            <a:r>
              <a:rPr lang="ru-RU" dirty="0" err="1"/>
              <a:t>завантажувати</a:t>
            </a:r>
            <a:r>
              <a:rPr lang="ru-RU" dirty="0"/>
              <a:t> фото/</a:t>
            </a:r>
            <a:r>
              <a:rPr lang="ru-RU" dirty="0" err="1"/>
              <a:t>відео</a:t>
            </a:r>
            <a:r>
              <a:rPr lang="ru-RU" dirty="0"/>
              <a:t> </a:t>
            </a:r>
            <a:r>
              <a:rPr lang="ru-RU" dirty="0" err="1"/>
              <a:t>файли</a:t>
            </a:r>
            <a:r>
              <a:rPr lang="ru-RU" dirty="0"/>
              <a:t>, писали </a:t>
            </a:r>
            <a:r>
              <a:rPr lang="ru-RU" dirty="0" err="1"/>
              <a:t>статуси</a:t>
            </a:r>
            <a:r>
              <a:rPr lang="ru-RU" dirty="0"/>
              <a:t>, </a:t>
            </a:r>
            <a:r>
              <a:rPr lang="ru-RU" dirty="0" err="1"/>
              <a:t>долучали</a:t>
            </a:r>
            <a:r>
              <a:rPr lang="ru-RU" dirty="0"/>
              <a:t> </a:t>
            </a:r>
            <a:r>
              <a:rPr lang="ru-RU" dirty="0" err="1"/>
              <a:t>друзів</a:t>
            </a:r>
            <a:r>
              <a:rPr lang="ru-RU" dirty="0"/>
              <a:t> у </a:t>
            </a:r>
            <a:r>
              <a:rPr lang="ru-RU" dirty="0" err="1"/>
              <a:t>соціальних</a:t>
            </a:r>
            <a:r>
              <a:rPr lang="ru-RU" dirty="0"/>
              <a:t> мережах.</a:t>
            </a:r>
          </a:p>
        </p:txBody>
      </p:sp>
      <p:pic>
        <p:nvPicPr>
          <p:cNvPr id="3074" name="Picture 2" descr="http://lib.sowa.com.ua/novunu/2013/3010/IMG_43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99" y="3721982"/>
            <a:ext cx="3447148" cy="2585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ib.sowa.com.ua/novunu/2013/3010/IMG_44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852" y="3773572"/>
            <a:ext cx="3398677" cy="2549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891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/>
              <a:t>Як починали роботу:</a:t>
            </a:r>
            <a:endParaRPr lang="ru-RU" sz="2000" b="1" dirty="0" smtClean="0"/>
          </a:p>
          <a:p>
            <a:pPr algn="just"/>
            <a:r>
              <a:rPr lang="ru-RU" sz="2000" dirty="0" err="1" smtClean="0"/>
              <a:t>Протягом</a:t>
            </a:r>
            <a:r>
              <a:rPr lang="ru-RU" sz="2000" dirty="0" smtClean="0"/>
              <a:t> </a:t>
            </a:r>
            <a:r>
              <a:rPr lang="ru-RU" sz="2000" dirty="0" err="1"/>
              <a:t>трьох</a:t>
            </a:r>
            <a:r>
              <a:rPr lang="ru-RU" sz="2000" dirty="0"/>
              <a:t> перших </a:t>
            </a:r>
            <a:r>
              <a:rPr lang="ru-RU" sz="2000" dirty="0" err="1" smtClean="0"/>
              <a:t>тижнів</a:t>
            </a:r>
            <a:r>
              <a:rPr lang="ru-RU" sz="2000" dirty="0" smtClean="0"/>
              <a:t> </a:t>
            </a:r>
            <a:r>
              <a:rPr lang="ru-RU" sz="2000" dirty="0" err="1"/>
              <a:t>багато</a:t>
            </a:r>
            <a:r>
              <a:rPr lang="ru-RU" sz="2000" dirty="0"/>
              <a:t> часу </a:t>
            </a:r>
            <a:r>
              <a:rPr lang="ru-RU" sz="2000" dirty="0" err="1"/>
              <a:t>присвячувалося</a:t>
            </a:r>
            <a:r>
              <a:rPr lang="ru-RU" sz="2000" dirty="0"/>
              <a:t> </a:t>
            </a:r>
            <a:r>
              <a:rPr lang="ru-RU" sz="2000" dirty="0" err="1"/>
              <a:t>пошуку</a:t>
            </a:r>
            <a:r>
              <a:rPr lang="ru-RU" sz="2000" dirty="0"/>
              <a:t> </a:t>
            </a:r>
            <a:r>
              <a:rPr lang="ru-RU" sz="2000" dirty="0" err="1"/>
              <a:t>друзів-читачів</a:t>
            </a:r>
            <a:r>
              <a:rPr lang="ru-RU" sz="2000" dirty="0"/>
              <a:t>. В </a:t>
            </a:r>
            <a:r>
              <a:rPr lang="ru-RU" sz="2000" dirty="0" err="1"/>
              <a:t>цей</a:t>
            </a:r>
            <a:r>
              <a:rPr lang="ru-RU" sz="2000" dirty="0"/>
              <a:t> же час  </a:t>
            </a:r>
            <a:r>
              <a:rPr lang="ru-RU" sz="2000" dirty="0" err="1"/>
              <a:t>поступово</a:t>
            </a:r>
            <a:r>
              <a:rPr lang="ru-RU" sz="2000" dirty="0"/>
              <a:t> </a:t>
            </a:r>
            <a:r>
              <a:rPr lang="ru-RU" sz="2000" dirty="0" err="1"/>
              <a:t>створювалися</a:t>
            </a:r>
            <a:r>
              <a:rPr lang="ru-RU" sz="2000" dirty="0"/>
              <a:t> </a:t>
            </a:r>
            <a:r>
              <a:rPr lang="ru-RU" sz="2000" dirty="0" err="1"/>
              <a:t>фотоальбоми</a:t>
            </a:r>
            <a:r>
              <a:rPr lang="ru-RU" sz="2000" dirty="0"/>
              <a:t>, </a:t>
            </a:r>
            <a:r>
              <a:rPr lang="ru-RU" sz="2000" dirty="0" err="1" smtClean="0"/>
              <a:t>додавалися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відеофайли</a:t>
            </a:r>
            <a:r>
              <a:rPr lang="ru-RU" sz="2000" dirty="0" smtClean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знімали</a:t>
            </a:r>
            <a:r>
              <a:rPr lang="ru-RU" sz="2000" dirty="0"/>
              <a:t> в </a:t>
            </a:r>
            <a:r>
              <a:rPr lang="ru-RU" sz="2000" dirty="0" smtClean="0"/>
              <a:t>закладах </a:t>
            </a:r>
            <a:r>
              <a:rPr lang="ru-RU" sz="2000" dirty="0" err="1" smtClean="0"/>
              <a:t>культури</a:t>
            </a:r>
            <a:r>
              <a:rPr lang="ru-RU" sz="2000" dirty="0" smtClean="0"/>
              <a:t>. </a:t>
            </a:r>
            <a:r>
              <a:rPr lang="ru-RU" sz="2000" dirty="0" err="1"/>
              <a:t>Реакція</a:t>
            </a:r>
            <a:r>
              <a:rPr lang="ru-RU" sz="2000" dirty="0"/>
              <a:t> </a:t>
            </a:r>
            <a:r>
              <a:rPr lang="ru-RU" sz="2000" dirty="0" err="1"/>
              <a:t>користувачів</a:t>
            </a:r>
            <a:r>
              <a:rPr lang="ru-RU" sz="2000" dirty="0"/>
              <a:t> </a:t>
            </a:r>
            <a:r>
              <a:rPr lang="ru-RU" sz="2000" dirty="0" err="1"/>
              <a:t>соцмереж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 smtClean="0"/>
              <a:t>різною</a:t>
            </a:r>
            <a:r>
              <a:rPr lang="ru-RU" sz="2000" dirty="0" smtClean="0"/>
              <a:t>: </a:t>
            </a:r>
            <a:r>
              <a:rPr lang="ru-RU" sz="2000" dirty="0" err="1"/>
              <a:t>хтось</a:t>
            </a:r>
            <a:r>
              <a:rPr lang="ru-RU" sz="2000" dirty="0"/>
              <a:t> </a:t>
            </a:r>
            <a:r>
              <a:rPr lang="ru-RU" sz="2000" dirty="0" err="1"/>
              <a:t>відразу</a:t>
            </a:r>
            <a:r>
              <a:rPr lang="ru-RU" sz="2000" dirty="0"/>
              <a:t> </a:t>
            </a:r>
            <a:r>
              <a:rPr lang="ru-RU" sz="2000" dirty="0" err="1"/>
              <a:t>погоджувався</a:t>
            </a:r>
            <a:r>
              <a:rPr lang="ru-RU" sz="2000" dirty="0"/>
              <a:t> </a:t>
            </a:r>
            <a:r>
              <a:rPr lang="ru-RU" sz="2000" dirty="0" err="1" smtClean="0"/>
              <a:t>дружити</a:t>
            </a:r>
            <a:r>
              <a:rPr lang="ru-RU" sz="2000" dirty="0" smtClean="0"/>
              <a:t>,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самі</a:t>
            </a:r>
            <a:r>
              <a:rPr lang="ru-RU" sz="2000" dirty="0"/>
              <a:t> </a:t>
            </a:r>
            <a:r>
              <a:rPr lang="ru-RU" sz="2000" dirty="0" err="1"/>
              <a:t>пропонували</a:t>
            </a:r>
            <a:r>
              <a:rPr lang="ru-RU" sz="2000" dirty="0"/>
              <a:t> дружбу, </a:t>
            </a:r>
            <a:r>
              <a:rPr lang="ru-RU" sz="2000" dirty="0" err="1"/>
              <a:t>побачивши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у </a:t>
            </a:r>
            <a:r>
              <a:rPr lang="ru-RU" sz="2000" dirty="0" err="1"/>
              <a:t>своїх</a:t>
            </a:r>
            <a:r>
              <a:rPr lang="ru-RU" sz="2000" dirty="0"/>
              <a:t> </a:t>
            </a:r>
            <a:r>
              <a:rPr lang="ru-RU" sz="2000" dirty="0" err="1"/>
              <a:t>друзів</a:t>
            </a:r>
            <a:r>
              <a:rPr lang="ru-RU" sz="2000" dirty="0"/>
              <a:t>. </a:t>
            </a:r>
            <a:endParaRPr lang="ru-RU" sz="2000" dirty="0" smtClean="0"/>
          </a:p>
          <a:p>
            <a:pPr algn="just"/>
            <a:r>
              <a:rPr lang="ru-RU" sz="2000" dirty="0" smtClean="0"/>
              <a:t>А </a:t>
            </a:r>
            <a:r>
              <a:rPr lang="ru-RU" sz="2000" dirty="0" err="1" smtClean="0"/>
              <a:t>далі</a:t>
            </a:r>
            <a:r>
              <a:rPr lang="ru-RU" sz="2000" dirty="0" smtClean="0"/>
              <a:t>…: </a:t>
            </a:r>
            <a:r>
              <a:rPr lang="ru-RU" sz="2000" dirty="0" err="1"/>
              <a:t>цікаві</a:t>
            </a:r>
            <a:r>
              <a:rPr lang="ru-RU" sz="2000" dirty="0"/>
              <a:t> </a:t>
            </a:r>
            <a:r>
              <a:rPr lang="ru-RU" sz="2000" dirty="0" err="1"/>
              <a:t>дискусії</a:t>
            </a:r>
            <a:r>
              <a:rPr lang="ru-RU" sz="2000" dirty="0"/>
              <a:t> </a:t>
            </a:r>
            <a:r>
              <a:rPr lang="ru-RU" sz="2000" dirty="0" smtClean="0"/>
              <a:t>в </a:t>
            </a:r>
            <a:r>
              <a:rPr lang="ru-RU" sz="2000" dirty="0" err="1" smtClean="0"/>
              <a:t>інтернет-просторі</a:t>
            </a:r>
            <a:r>
              <a:rPr lang="ru-RU" sz="2000" dirty="0" smtClean="0"/>
              <a:t>…</a:t>
            </a:r>
            <a:r>
              <a:rPr lang="ru-RU" sz="2000" dirty="0" err="1" smtClean="0"/>
              <a:t>Обговорюють</a:t>
            </a:r>
            <a:r>
              <a:rPr lang="ru-RU" sz="2000" dirty="0" smtClean="0"/>
              <a:t> все: книги, </a:t>
            </a:r>
            <a:r>
              <a:rPr lang="ru-RU" sz="2000" dirty="0" err="1" smtClean="0"/>
              <a:t>фільми</a:t>
            </a:r>
            <a:r>
              <a:rPr lang="ru-RU" sz="2000" dirty="0" smtClean="0"/>
              <a:t>, </a:t>
            </a:r>
            <a:r>
              <a:rPr lang="ru-RU" sz="2000" dirty="0" err="1" smtClean="0"/>
              <a:t>рецепти</a:t>
            </a:r>
            <a:r>
              <a:rPr lang="ru-RU" sz="2000" dirty="0" smtClean="0"/>
              <a:t>, </a:t>
            </a:r>
            <a:r>
              <a:rPr lang="ru-RU" sz="2000" dirty="0" err="1" smtClean="0"/>
              <a:t>події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err="1" smtClean="0"/>
              <a:t>Бібліотекарі</a:t>
            </a:r>
            <a:r>
              <a:rPr lang="ru-RU" sz="2000" dirty="0" smtClean="0"/>
              <a:t>  </a:t>
            </a:r>
            <a:r>
              <a:rPr lang="ru-RU" sz="2000" dirty="0" err="1" smtClean="0"/>
              <a:t>намагаються</a:t>
            </a:r>
            <a:r>
              <a:rPr lang="ru-RU" sz="2000" dirty="0" smtClean="0"/>
              <a:t> </a:t>
            </a:r>
            <a:r>
              <a:rPr lang="ru-RU" sz="2000" dirty="0" err="1"/>
              <a:t>слідкувати</a:t>
            </a:r>
            <a:r>
              <a:rPr lang="ru-RU" sz="2000" dirty="0"/>
              <a:t> за новинками і </a:t>
            </a:r>
            <a:r>
              <a:rPr lang="ru-RU" sz="2000" dirty="0" err="1"/>
              <a:t>ділиться</a:t>
            </a:r>
            <a:r>
              <a:rPr lang="ru-RU" sz="2000" dirty="0"/>
              <a:t> з </a:t>
            </a:r>
            <a:r>
              <a:rPr lang="ru-RU" sz="2000" dirty="0" err="1"/>
              <a:t>користувачами</a:t>
            </a:r>
            <a:r>
              <a:rPr lang="ru-RU" sz="2000" dirty="0"/>
              <a:t> </a:t>
            </a:r>
            <a:r>
              <a:rPr lang="ru-RU" sz="2000" dirty="0" err="1"/>
              <a:t>різними</a:t>
            </a:r>
            <a:r>
              <a:rPr lang="ru-RU" sz="2000" dirty="0"/>
              <a:t> новинами, </a:t>
            </a:r>
            <a:r>
              <a:rPr lang="ru-RU" sz="2000" dirty="0" err="1"/>
              <a:t>фільмами</a:t>
            </a:r>
            <a:r>
              <a:rPr lang="ru-RU" sz="2000" dirty="0"/>
              <a:t>, </a:t>
            </a:r>
            <a:r>
              <a:rPr lang="ru-RU" sz="2000" dirty="0" err="1"/>
              <a:t>відеосюжетами</a:t>
            </a:r>
            <a:r>
              <a:rPr lang="ru-RU" sz="2000" dirty="0"/>
              <a:t>, </a:t>
            </a:r>
            <a:r>
              <a:rPr lang="ru-RU" sz="2000" dirty="0" err="1"/>
              <a:t>фотографіями</a:t>
            </a:r>
            <a:r>
              <a:rPr lang="ru-RU" sz="2000" dirty="0"/>
              <a:t>, </a:t>
            </a:r>
            <a:r>
              <a:rPr lang="ru-RU" sz="2000" dirty="0" err="1"/>
              <a:t>цікавою</a:t>
            </a:r>
            <a:r>
              <a:rPr lang="ru-RU" sz="2000" dirty="0"/>
              <a:t> </a:t>
            </a:r>
            <a:r>
              <a:rPr lang="ru-RU" sz="2000" dirty="0" err="1"/>
              <a:t>інформацією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проводить </a:t>
            </a:r>
            <a:r>
              <a:rPr lang="ru-RU" sz="2000" dirty="0" err="1"/>
              <a:t>актуальні</a:t>
            </a:r>
            <a:r>
              <a:rPr lang="ru-RU" sz="2000" dirty="0"/>
              <a:t> </a:t>
            </a:r>
            <a:r>
              <a:rPr lang="ru-RU" sz="2000" dirty="0" err="1"/>
              <a:t>опитування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92980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772816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 smtClean="0"/>
              <a:t>Результат</a:t>
            </a:r>
            <a:r>
              <a:rPr lang="ru-RU" dirty="0" smtClean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віртуального</a:t>
            </a:r>
            <a:r>
              <a:rPr lang="ru-RU" dirty="0"/>
              <a:t> </a:t>
            </a:r>
            <a:r>
              <a:rPr lang="ru-RU" dirty="0" err="1"/>
              <a:t>представництва</a:t>
            </a:r>
            <a:r>
              <a:rPr lang="ru-RU" dirty="0"/>
              <a:t> </a:t>
            </a:r>
            <a:r>
              <a:rPr lang="ru-RU" dirty="0" err="1"/>
              <a:t>бібліотеки</a:t>
            </a:r>
            <a:r>
              <a:rPr lang="ru-RU" dirty="0"/>
              <a:t> у </a:t>
            </a:r>
            <a:r>
              <a:rPr lang="ru-RU" dirty="0" err="1"/>
              <a:t>соціальних</a:t>
            </a:r>
            <a:r>
              <a:rPr lang="ru-RU" dirty="0"/>
              <a:t> мережах. </a:t>
            </a:r>
            <a:r>
              <a:rPr lang="ru-RU" dirty="0" err="1"/>
              <a:t>Сільські</a:t>
            </a:r>
            <a:r>
              <a:rPr lang="ru-RU" dirty="0"/>
              <a:t> </a:t>
            </a:r>
            <a:r>
              <a:rPr lang="ru-RU" dirty="0" err="1"/>
              <a:t>бібліотекарі</a:t>
            </a:r>
            <a:r>
              <a:rPr lang="ru-RU" dirty="0"/>
              <a:t> </a:t>
            </a:r>
            <a:r>
              <a:rPr lang="ru-RU" dirty="0" err="1"/>
              <a:t>набули</a:t>
            </a:r>
            <a:r>
              <a:rPr lang="ru-RU" dirty="0"/>
              <a:t> </a:t>
            </a:r>
            <a:r>
              <a:rPr lang="ru-RU" dirty="0" err="1"/>
              <a:t>навики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в </a:t>
            </a:r>
            <a:r>
              <a:rPr lang="ru-RU" dirty="0" err="1"/>
              <a:t>соціальних</a:t>
            </a:r>
            <a:r>
              <a:rPr lang="ru-RU" dirty="0"/>
              <a:t> мережах, </a:t>
            </a:r>
            <a:r>
              <a:rPr lang="ru-RU" dirty="0" err="1"/>
              <a:t>навчилися</a:t>
            </a:r>
            <a:r>
              <a:rPr lang="ru-RU" dirty="0"/>
              <a:t> </a:t>
            </a:r>
            <a:r>
              <a:rPr lang="ru-RU" dirty="0" err="1"/>
              <a:t>реєструвати</a:t>
            </a:r>
            <a:r>
              <a:rPr lang="ru-RU" dirty="0"/>
              <a:t> </a:t>
            </a:r>
            <a:r>
              <a:rPr lang="ru-RU" dirty="0" err="1"/>
              <a:t>бібліотеки</a:t>
            </a:r>
            <a:r>
              <a:rPr lang="ru-RU" dirty="0"/>
              <a:t>, </a:t>
            </a:r>
            <a:r>
              <a:rPr lang="ru-RU" dirty="0" err="1"/>
              <a:t>додавати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бібліотеку</a:t>
            </a:r>
            <a:r>
              <a:rPr lang="ru-RU" dirty="0"/>
              <a:t>, фото/</a:t>
            </a:r>
            <a:r>
              <a:rPr lang="ru-RU" dirty="0" err="1"/>
              <a:t>відео</a:t>
            </a:r>
            <a:r>
              <a:rPr lang="ru-RU" dirty="0"/>
              <a:t> </a:t>
            </a:r>
            <a:r>
              <a:rPr lang="ru-RU" dirty="0" err="1"/>
              <a:t>файли</a:t>
            </a:r>
            <a:r>
              <a:rPr lang="ru-RU" dirty="0"/>
              <a:t>, </a:t>
            </a:r>
            <a:r>
              <a:rPr lang="ru-RU" dirty="0" err="1"/>
              <a:t>відшуковувати</a:t>
            </a:r>
            <a:r>
              <a:rPr lang="ru-RU" dirty="0"/>
              <a:t> та </a:t>
            </a:r>
            <a:r>
              <a:rPr lang="ru-RU" dirty="0" err="1"/>
              <a:t>додавати</a:t>
            </a:r>
            <a:r>
              <a:rPr lang="ru-RU" dirty="0"/>
              <a:t> </a:t>
            </a:r>
            <a:r>
              <a:rPr lang="ru-RU" dirty="0" err="1"/>
              <a:t>друзів</a:t>
            </a:r>
            <a:r>
              <a:rPr lang="ru-RU" dirty="0"/>
              <a:t>,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 smtClean="0"/>
              <a:t>спільноти</a:t>
            </a:r>
            <a:r>
              <a:rPr lang="ru-RU" dirty="0" smtClean="0"/>
              <a:t>, </a:t>
            </a:r>
            <a:r>
              <a:rPr lang="ru-RU" dirty="0" err="1" smtClean="0"/>
              <a:t>долучати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 до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бібліотечних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, </a:t>
            </a:r>
            <a:r>
              <a:rPr lang="ru-RU" dirty="0"/>
              <a:t>оперативно </a:t>
            </a:r>
            <a:r>
              <a:rPr lang="ru-RU" dirty="0" err="1"/>
              <a:t>повідомити</a:t>
            </a:r>
            <a:r>
              <a:rPr lang="ru-RU" dirty="0"/>
              <a:t>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про </a:t>
            </a:r>
            <a:r>
              <a:rPr lang="ru-RU" dirty="0" err="1"/>
              <a:t>надходження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видань</a:t>
            </a:r>
            <a:r>
              <a:rPr lang="ru-RU" dirty="0"/>
              <a:t>, </a:t>
            </a:r>
            <a:r>
              <a:rPr lang="ru-RU" dirty="0" err="1"/>
              <a:t>заплановані</a:t>
            </a:r>
            <a:r>
              <a:rPr lang="ru-RU" dirty="0"/>
              <a:t> заходи та </a:t>
            </a:r>
            <a:r>
              <a:rPr lang="ru-RU" dirty="0" err="1" smtClean="0"/>
              <a:t>поширювати</a:t>
            </a:r>
            <a:r>
              <a:rPr lang="ru-RU" dirty="0" smtClean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. </a:t>
            </a:r>
            <a:r>
              <a:rPr lang="ru-RU" dirty="0" smtClean="0"/>
              <a:t>На </a:t>
            </a:r>
            <a:r>
              <a:rPr lang="ru-RU" dirty="0" err="1" smtClean="0"/>
              <a:t>сторінках</a:t>
            </a:r>
            <a:r>
              <a:rPr lang="ru-RU" dirty="0" smtClean="0"/>
              <a:t> </a:t>
            </a:r>
            <a:r>
              <a:rPr lang="ru-RU" dirty="0" err="1" smtClean="0"/>
              <a:t>бібліотек</a:t>
            </a:r>
            <a:r>
              <a:rPr lang="ru-RU" dirty="0" smtClean="0"/>
              <a:t> </a:t>
            </a:r>
            <a:r>
              <a:rPr lang="ru-RU" dirty="0" err="1" smtClean="0"/>
              <a:t>створюються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, </a:t>
            </a:r>
            <a:r>
              <a:rPr lang="ru-RU" dirty="0" err="1" smtClean="0"/>
              <a:t>підгрупи</a:t>
            </a:r>
            <a:r>
              <a:rPr lang="ru-RU" dirty="0" smtClean="0"/>
              <a:t>, </a:t>
            </a:r>
            <a:r>
              <a:rPr lang="ru-RU" dirty="0" err="1" smtClean="0"/>
              <a:t>альбоми</a:t>
            </a:r>
            <a:r>
              <a:rPr lang="ru-RU" dirty="0" smtClean="0"/>
              <a:t>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smtClean="0"/>
              <a:t>фото, </a:t>
            </a:r>
            <a:r>
              <a:rPr lang="ru-RU" dirty="0" err="1" smtClean="0"/>
              <a:t>новини</a:t>
            </a:r>
            <a:r>
              <a:rPr lang="ru-RU" dirty="0" smtClean="0"/>
              <a:t> та </a:t>
            </a:r>
            <a:r>
              <a:rPr lang="ru-RU" dirty="0" err="1" smtClean="0"/>
              <a:t>події</a:t>
            </a:r>
            <a:r>
              <a:rPr lang="ru-RU" dirty="0" smtClean="0"/>
              <a:t> </a:t>
            </a:r>
            <a:r>
              <a:rPr lang="ru-RU" dirty="0" err="1" smtClean="0"/>
              <a:t>оцінюються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smtClean="0"/>
              <a:t>на них </a:t>
            </a:r>
            <a:r>
              <a:rPr lang="ru-RU" dirty="0" err="1" smtClean="0"/>
              <a:t>пишуться</a:t>
            </a:r>
            <a:r>
              <a:rPr lang="ru-RU" dirty="0" smtClean="0"/>
              <a:t> </a:t>
            </a:r>
            <a:r>
              <a:rPr lang="ru-RU" dirty="0" err="1" smtClean="0"/>
              <a:t>коментарі</a:t>
            </a:r>
            <a:r>
              <a:rPr lang="ru-RU" dirty="0" smtClean="0"/>
              <a:t>. </a:t>
            </a:r>
          </a:p>
          <a:p>
            <a:pPr algn="just"/>
            <a:r>
              <a:rPr lang="ru-RU" b="1" dirty="0" err="1" smtClean="0"/>
              <a:t>Іншими</a:t>
            </a:r>
            <a:r>
              <a:rPr lang="ru-RU" b="1" dirty="0" smtClean="0"/>
              <a:t> </a:t>
            </a:r>
            <a:r>
              <a:rPr lang="ru-RU" b="1" dirty="0"/>
              <a:t>словами, </a:t>
            </a:r>
            <a:r>
              <a:rPr lang="ru-RU" b="1" dirty="0" err="1" smtClean="0"/>
              <a:t>соціальні</a:t>
            </a:r>
            <a:r>
              <a:rPr lang="ru-RU" b="1" dirty="0" smtClean="0"/>
              <a:t> </a:t>
            </a:r>
            <a:r>
              <a:rPr lang="ru-RU" b="1" dirty="0" err="1" smtClean="0"/>
              <a:t>мережі</a:t>
            </a:r>
            <a:r>
              <a:rPr lang="ru-RU" b="1" dirty="0" smtClean="0"/>
              <a:t> –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майданчик</a:t>
            </a:r>
            <a:r>
              <a:rPr lang="ru-RU" b="1" dirty="0" smtClean="0"/>
              <a:t> </a:t>
            </a:r>
            <a:r>
              <a:rPr lang="ru-RU" b="1" dirty="0"/>
              <a:t>для </a:t>
            </a:r>
            <a:r>
              <a:rPr lang="ru-RU" b="1" dirty="0" err="1"/>
              <a:t>реклами</a:t>
            </a:r>
            <a:r>
              <a:rPr lang="ru-RU" b="1" dirty="0"/>
              <a:t> </a:t>
            </a:r>
            <a:r>
              <a:rPr lang="ru-RU" b="1" dirty="0" err="1"/>
              <a:t>бібліотек</a:t>
            </a:r>
            <a:r>
              <a:rPr lang="ru-RU" b="1" dirty="0"/>
              <a:t> </a:t>
            </a:r>
            <a:r>
              <a:rPr lang="ru-RU" b="1" dirty="0" smtClean="0"/>
              <a:t>и і </a:t>
            </a:r>
            <a:r>
              <a:rPr lang="ru-RU" b="1" dirty="0" err="1" smtClean="0"/>
              <a:t>бібліотечних</a:t>
            </a:r>
            <a:r>
              <a:rPr lang="ru-RU" b="1" dirty="0" smtClean="0"/>
              <a:t>  </a:t>
            </a:r>
            <a:r>
              <a:rPr lang="ru-RU" b="1" dirty="0" err="1"/>
              <a:t>послуг</a:t>
            </a:r>
            <a:r>
              <a:rPr lang="ru-RU" b="1" dirty="0" smtClean="0"/>
              <a:t>.</a:t>
            </a:r>
          </a:p>
          <a:p>
            <a:pPr algn="just"/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404664"/>
            <a:ext cx="84249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Всього за 2013 рік створено та відкрито </a:t>
            </a:r>
            <a:r>
              <a:rPr lang="uk-UA" b="1" dirty="0" err="1" smtClean="0"/>
              <a:t>акаунтів</a:t>
            </a:r>
            <a:r>
              <a:rPr lang="uk-UA" b="1" dirty="0" smtClean="0"/>
              <a:t>  бібліотек  у соціальних мережах: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Однокласники – 10</a:t>
            </a:r>
          </a:p>
          <a:p>
            <a:pPr algn="ctr"/>
            <a:r>
              <a:rPr lang="uk-UA" sz="2000" b="1" dirty="0" err="1" smtClean="0">
                <a:solidFill>
                  <a:srgbClr val="FF0000"/>
                </a:solidFill>
              </a:rPr>
              <a:t>ВКонтакті</a:t>
            </a:r>
            <a:r>
              <a:rPr lang="uk-UA" sz="2000" b="1" dirty="0" smtClean="0">
                <a:solidFill>
                  <a:srgbClr val="FF0000"/>
                </a:solidFill>
              </a:rPr>
              <a:t> – 12</a:t>
            </a:r>
          </a:p>
          <a:p>
            <a:pPr algn="ctr"/>
            <a:r>
              <a:rPr lang="uk-UA" sz="2000" b="1" dirty="0" err="1" smtClean="0">
                <a:solidFill>
                  <a:srgbClr val="FF0000"/>
                </a:solidFill>
              </a:rPr>
              <a:t>Фейсбук</a:t>
            </a:r>
            <a:r>
              <a:rPr lang="uk-UA" sz="2000" b="1" dirty="0" smtClean="0">
                <a:solidFill>
                  <a:srgbClr val="FF0000"/>
                </a:solidFill>
              </a:rPr>
              <a:t> - 1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1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882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1552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705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29" y="620688"/>
            <a:ext cx="896537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049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201</TotalTime>
  <Words>392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16</cp:revision>
  <dcterms:modified xsi:type="dcterms:W3CDTF">2014-01-27T08:06:05Z</dcterms:modified>
</cp:coreProperties>
</file>