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401" r:id="rId3"/>
    <p:sldId id="404" r:id="rId4"/>
    <p:sldId id="406" r:id="rId5"/>
    <p:sldId id="407" r:id="rId6"/>
    <p:sldId id="409" r:id="rId7"/>
    <p:sldId id="408" r:id="rId8"/>
    <p:sldId id="410" r:id="rId9"/>
    <p:sldId id="414" r:id="rId10"/>
    <p:sldId id="411" r:id="rId11"/>
    <p:sldId id="413" r:id="rId12"/>
    <p:sldId id="412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4" r:id="rId22"/>
    <p:sldId id="425" r:id="rId23"/>
    <p:sldId id="426" r:id="rId24"/>
    <p:sldId id="430" r:id="rId25"/>
    <p:sldId id="428" r:id="rId26"/>
    <p:sldId id="429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21" autoAdjust="0"/>
    <p:restoredTop sz="94660"/>
  </p:normalViewPr>
  <p:slideViewPr>
    <p:cSldViewPr>
      <p:cViewPr>
        <p:scale>
          <a:sx n="76" d="100"/>
          <a:sy n="76" d="100"/>
        </p:scale>
        <p:origin x="-97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30D91-BCE3-4FE2-8E3E-58ED274162AE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5F53-08FF-433B-820F-34D7CC741DE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090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AC139562-0DA6-4075-8E7F-016A4D617399}" type="datetimeFigureOut">
              <a:rPr lang="uk-UA" smtClean="0"/>
              <a:pPr/>
              <a:t>24.09.2017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2EE9F850-3573-49A7-923D-D69E2AD4B71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971600" y="260648"/>
            <a:ext cx="792088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uk-UA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</a:t>
            </a:r>
            <a:r>
              <a:rPr lang="uk-UA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Вас вітає</a:t>
            </a:r>
            <a:endParaRPr lang="uk-UA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419872" y="2492896"/>
            <a:ext cx="5724128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uk-UA" sz="40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uk-UA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КУЗЬМІВСЬКА ПУБЛІЧНО</a:t>
            </a:r>
            <a:r>
              <a:rPr lang="en-US" sz="40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ШКІЛЬНА БІБЛІОТЕКА</a:t>
            </a:r>
            <a:endParaRPr lang="uk-UA" sz="4000" b="1" cap="none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2198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 учасників клубу прикрашають полиці бібліотеки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Admin\Desktop\фото презентація\P92307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Admin\Desktop\фото презентація\P92307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714620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фото презентація\P92307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071546"/>
            <a:ext cx="5081593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Admin\Desktop\фото презентація\P923073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500306"/>
            <a:ext cx="4652965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2128829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Разом з дітьми ми знайомимося з історією виникнення різних видів ляльок - оберегів, їх значення для наших предків, та знайомимося з технікою їх виготовлення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Admin\Desktop\Новая папка\Camera\20170913_1206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6225" y="2428478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Users\Admin\Desktop\Новая папка\Camera\20170913_12035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16450" y="2428478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Admin\Desktop\Новая папка\Camera\20170609_1233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71810"/>
            <a:ext cx="2857520" cy="378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Admin\Desktop\Новая папка\Camera\20170609_12344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3071834" cy="35210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6225" y="214290"/>
            <a:ext cx="4248150" cy="25717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>
          <a:xfrm>
            <a:off x="4615815" y="214290"/>
            <a:ext cx="4248150" cy="2571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4" name="Picture 4" descr="C:\Users\Admin\Desktop\Новая папка\Camera\20170609_123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0"/>
            <a:ext cx="3286148" cy="3548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Admin\Desktop\Новая папка\Camera\20170609_1233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167058"/>
            <a:ext cx="3000396" cy="3690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2343144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бібліотеці проводиться ряд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масових заходів, переважна більшість з них для дітей. Це ігри, вікторини, конкурси, тематичні та літературні вечори, дитячі ранки, бесіди, бібліотечні уроки.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Admin\Desktop\фото презентація\P110026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2857496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Admin\Desktop\Новая папка\102OLYMP\P91906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3438" y="2571744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дитячій бібліотеці створена ігрова зона для наймолодших відвідувачів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 descr="C:\Users\Admin\Desktop\Новая папка\Camera\20150407_12493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57562"/>
            <a:ext cx="2571768" cy="294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Admin\Desktop\Новая папка\Camera\20170913_12095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00694" y="2143116"/>
            <a:ext cx="3319463" cy="442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22019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22019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Admin\Desktop\Новая папка\Camera\20170913_120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428736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бібліотеці проводяться тематичні вечори  для дорослих користувачів бібліотеки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Admin\Desktop\фото презентація\20150320_1545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71612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Admin\Desktop\Новая папка\102OLYMP\P714012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0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343011"/>
          </a:xfrm>
        </p:spPr>
        <p:txBody>
          <a:bodyPr>
            <a:normAutofit fontScale="90000"/>
          </a:bodyPr>
          <a:lstStyle/>
          <a:p>
            <a:r>
              <a:rPr lang="uk-UA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Кузьмівська</a:t>
            </a:r>
            <a:r>
              <a:rPr lang="uk-UA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публічно-шкільна </a:t>
            </a:r>
            <a:r>
              <a:rPr lang="uk-UA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бібліоекка</a:t>
            </a:r>
            <a:r>
              <a:rPr lang="uk-UA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обслуговує чотири населені пункти: </a:t>
            </a:r>
            <a:r>
              <a:rPr lang="uk-UA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с.Кузьмівка</a:t>
            </a:r>
            <a:r>
              <a:rPr lang="uk-UA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с.Яблунька</a:t>
            </a:r>
            <a:r>
              <a:rPr lang="uk-UA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с.Волоша</a:t>
            </a:r>
            <a:r>
              <a:rPr lang="uk-UA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с.Підгірник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4338" name="Picture 2" descr="C:\Users\Admin\Desktop\Новая папка\102OLYMP\P914048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3143248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Admin\Desktop\Новая папка\102OLYMP\P914049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3071810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6224" y="1643050"/>
            <a:ext cx="8867776" cy="1428760"/>
          </a:xfrm>
        </p:spPr>
        <p:txBody>
          <a:bodyPr>
            <a:noAutofit/>
          </a:bodyPr>
          <a:lstStyle/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Книжковий фонд налічує більше 20 тисяч примірників , в тому числі періодичні видання і підручники.</a:t>
            </a:r>
          </a:p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нас ви зможете знайти літературу на свій смак.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Новая папка\102OLYMP\P91906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000108"/>
            <a:ext cx="4438651" cy="4361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Admin\Desktop\Новая папка\102OLYMP\P919061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72890"/>
            <a:ext cx="4367213" cy="3685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Новая папка\102OLYMP\P91906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142984"/>
            <a:ext cx="5010155" cy="421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Admin\Desktop\фото презентація\P227109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172890"/>
            <a:ext cx="4652965" cy="397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85728"/>
            <a:ext cx="8591550" cy="1066801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Завідувачка бібліотекою: </a:t>
            </a:r>
            <a:b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Тарасюк Неля Василівна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Desktop\фото презентація\P926225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584" y="1298575"/>
            <a:ext cx="6582833" cy="4937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4744" y="500042"/>
            <a:ext cx="5120640" cy="2500330"/>
          </a:xfrm>
        </p:spPr>
        <p:txBody>
          <a:bodyPr>
            <a:normAutofit fontScale="90000"/>
          </a:bodyPr>
          <a:lstStyle/>
          <a:p>
            <a:r>
              <a:rPr lang="uk-UA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бібліотека співпрацює з усіма підрозділами </a:t>
            </a:r>
            <a:r>
              <a:rPr lang="uk-UA" sz="31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КДК</a:t>
            </a:r>
            <a:r>
              <a:rPr lang="uk-UA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сфері культурно-просвітницької роботи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C:\Users\Admin\Desktop\Новая папка\Bluetooth\389983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857496"/>
            <a:ext cx="509111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 descr="D:\робота\Кузьмівка СБК\фото сарни\DSC_9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14422"/>
            <a:ext cx="6763634" cy="4492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робота\Кузьмівка СБК\фото сарни\P51503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4251325" cy="318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D:\робота\Кузьмівка СБК\фото сарни\IMG_224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16450" y="2172890"/>
            <a:ext cx="4251325" cy="3188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D:\робота\Кузьмівка СБК\фото сарни\День Незалежності м.Сарни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000372"/>
            <a:ext cx="4608576" cy="345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D:\робота\Кузьмівка СБК\фото сарни\свято с.Кузьмівка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85728"/>
            <a:ext cx="4476902" cy="335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Вчись вчитися!</a:t>
            </a:r>
          </a:p>
          <a:p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Бібліотека – перший крок до успіху! Стати грамотним читачем у нашій бібліотеці тобі завжди допоможе бібліотекар!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Admin\Desktop\Новая папка\102OLYMP\P8240185.JPG"/>
          <p:cNvPicPr>
            <a:picLocks noChangeAspect="1" noChangeArrowheads="1"/>
          </p:cNvPicPr>
          <p:nvPr/>
        </p:nvPicPr>
        <p:blipFill>
          <a:blip r:embed="rId2" cstate="print"/>
          <a:srcRect l="15256" t="14436" r="11811" b="3281"/>
          <a:stretch>
            <a:fillRect/>
          </a:stretch>
        </p:blipFill>
        <p:spPr bwMode="auto">
          <a:xfrm>
            <a:off x="4143372" y="2928934"/>
            <a:ext cx="4108100" cy="347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743324" y="642919"/>
            <a:ext cx="5120640" cy="1928826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Бібліотека – це скарбниця всіх багатств людського духу</a:t>
            </a:r>
          </a:p>
          <a:p>
            <a:pPr algn="r"/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r>
              <a:rPr lang="uk-UA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Лейбніц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Admin\Desktop\фото презентація\для дорослих (4).JPG"/>
          <p:cNvPicPr>
            <a:picLocks noChangeAspect="1" noChangeArrowheads="1"/>
          </p:cNvPicPr>
          <p:nvPr/>
        </p:nvPicPr>
        <p:blipFill>
          <a:blip r:embed="rId2" cstate="print"/>
          <a:srcRect l="10593" t="28662" r="935"/>
          <a:stretch>
            <a:fillRect/>
          </a:stretch>
        </p:blipFill>
        <p:spPr bwMode="auto">
          <a:xfrm>
            <a:off x="2857488" y="2786058"/>
            <a:ext cx="5827186" cy="352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1670" y="1417320"/>
            <a:ext cx="6788866" cy="286893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uk-UA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743324" y="500042"/>
            <a:ext cx="5120640" cy="2143139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адреса:</a:t>
            </a:r>
          </a:p>
          <a:p>
            <a:pPr algn="ctr"/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Рівненська область</a:t>
            </a:r>
            <a:b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Сарненський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</a:t>
            </a:r>
            <a:b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с.Кузьмівка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вул.Центральна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102</a:t>
            </a:r>
            <a:b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kyzmivka_biblioteka@ukr.net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/>
              <a:t/>
            </a:r>
            <a:br>
              <a:rPr lang="uk-UA" sz="2400" dirty="0"/>
            </a:br>
            <a:endParaRPr lang="ru-RU" sz="2400" dirty="0"/>
          </a:p>
        </p:txBody>
      </p:sp>
      <p:pic>
        <p:nvPicPr>
          <p:cNvPr id="5" name="Picture 2" descr="D:\Новая папка 1\P9212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857496"/>
            <a:ext cx="5000660" cy="379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2834640" cy="1571612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працюємо:</a:t>
            </a: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Admin\Desktop\Новая папка\102OLYMP\P919061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69569" y="533400"/>
            <a:ext cx="4276725" cy="570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9.00 до 18.00</a:t>
            </a:r>
          </a:p>
          <a:p>
            <a:pPr algn="ctr"/>
            <a:r>
              <a:rPr lang="uk-UA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бідня перерва</a:t>
            </a:r>
          </a:p>
          <a:p>
            <a:pPr algn="ctr"/>
            <a:r>
              <a:rPr lang="uk-UA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14.00 до 15.00</a:t>
            </a:r>
          </a:p>
          <a:p>
            <a:pPr algn="ctr"/>
            <a:r>
              <a:rPr lang="uk-UA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Вихідні дні:</a:t>
            </a:r>
          </a:p>
          <a:p>
            <a:pPr algn="ctr"/>
            <a:r>
              <a:rPr lang="uk-UA" sz="2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убота, понеділок</a:t>
            </a:r>
            <a:endParaRPr lang="ru-RU" sz="2800" b="1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напрямки роботи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Admin\Desktop\фото презентація\P227108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6225" y="2428478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Admin\Desktop\фото презентація\для дорослих (2)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16450" y="2428478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76224" y="1298448"/>
            <a:ext cx="4510089" cy="1487610"/>
          </a:xfrm>
        </p:spPr>
        <p:txBody>
          <a:bodyPr>
            <a:normAutofit/>
          </a:bodyPr>
          <a:lstStyle/>
          <a:p>
            <a:pPr lvl="0"/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Вивчення читацьких інтересів та максимальне їх задоволення.</a:t>
            </a:r>
            <a:endParaRPr lang="ru-RU" sz="28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1344734"/>
          </a:xfrm>
        </p:spPr>
        <p:txBody>
          <a:bodyPr>
            <a:normAutofit lnSpcReduction="10000"/>
          </a:bodyPr>
          <a:lstStyle/>
          <a:p>
            <a:pPr lvl="0"/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та збереження бібліотечних ресурсів.</a:t>
            </a:r>
            <a:endParaRPr lang="ru-RU" sz="28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3581395" cy="2200268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sz="31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Участь в процесі відродження національної культури.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3075" name="Picture 3" descr="C:\Users\Admin\Desktop\фото презентація\P923071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76663" y="1486098"/>
            <a:ext cx="5062537" cy="379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Admin\Desktop\фото презентація\P4011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3047991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фото презентація\P52704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Admin\Desktop\фото презентація\P421122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4251325" cy="318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85720" y="285728"/>
            <a:ext cx="4248150" cy="1522307"/>
          </a:xfrm>
        </p:spPr>
        <p:txBody>
          <a:bodyPr>
            <a:normAutofit fontScale="92500"/>
          </a:bodyPr>
          <a:lstStyle/>
          <a:p>
            <a:r>
              <a:rPr lang="uk-UA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Підтримувати творчі ініціативи молоді та дітей з організації дозвілля.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15"/>
          </p:nvPr>
        </p:nvSpPr>
        <p:spPr>
          <a:xfrm>
            <a:off x="4786313" y="428604"/>
            <a:ext cx="4357687" cy="200026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uk-UA" sz="33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Проведення масових заходів із відзначення знаменних дат, пов’язаних з історією держави і рідного краю.</a:t>
            </a:r>
            <a:endParaRPr lang="ru-RU" sz="33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бібліотеці створений клуб за інтересами:</a:t>
            </a:r>
            <a:b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“Світ</a:t>
            </a:r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дитячої </a:t>
            </a:r>
            <a:r>
              <a:rPr lang="uk-UA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фантазії”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Admin\Desktop\Новая папка\102OLYMP\P62600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584" y="1298575"/>
            <a:ext cx="6582833" cy="493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743324" y="428604"/>
            <a:ext cx="5120640" cy="2214578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Разом з дітьми ми виготовляємо вироби з паперу у техніці </a:t>
            </a:r>
            <a:r>
              <a:rPr lang="uk-UA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орігамі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uk-UA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квілінгу</a:t>
            </a:r>
            <a:r>
              <a:rPr lang="uk-UA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вироби з природних матеріалів, пластиліну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Admin\Desktop\фото презентація\P923072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57620" y="2928934"/>
            <a:ext cx="5006602" cy="3379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894</TotalTime>
  <Words>282</Words>
  <Application>Microsoft Office PowerPoint</Application>
  <PresentationFormat>Екран (4:3)</PresentationFormat>
  <Paragraphs>38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7" baseType="lpstr">
      <vt:lpstr>Soho</vt:lpstr>
      <vt:lpstr>Презентація PowerPoint</vt:lpstr>
      <vt:lpstr>Завідувачка бібліотекою:  Тарасюк Неля Василівна</vt:lpstr>
      <vt:lpstr> </vt:lpstr>
      <vt:lpstr>Ми працюємо:</vt:lpstr>
      <vt:lpstr>Основні напрямки роботи</vt:lpstr>
      <vt:lpstr>Участь в процесі відродження національної культури. </vt:lpstr>
      <vt:lpstr>Презентація PowerPoint</vt:lpstr>
      <vt:lpstr>При бібліотеці створений клуб за інтересами: “Світ дитячої фантазії”</vt:lpstr>
      <vt:lpstr>Презентація PowerPoint</vt:lpstr>
      <vt:lpstr>Роботи учасників клубу прикрашають полиці бібліотеки</vt:lpstr>
      <vt:lpstr>Презентація PowerPoint</vt:lpstr>
      <vt:lpstr>Разом з дітьми ми знайомимося з історією виникнення різних видів ляльок - оберегів, їх значення для наших предків, та знайомимося з технікою їх виготовлення</vt:lpstr>
      <vt:lpstr>Презентація PowerPoint</vt:lpstr>
      <vt:lpstr>В бібліотеці проводиться ряд масових заходів, переважна більшість з них для дітей. Це ігри, вікторини, конкурси, тематичні та літературні вечори, дитячі ранки, бесіди, бібліотечні уроки.</vt:lpstr>
      <vt:lpstr>У дитячій бібліотеці створена ігрова зона для наймолодших відвідувачів</vt:lpstr>
      <vt:lpstr>У бібліотеці проводяться тематичні вечори  для дорослих користувачів бібліотеки</vt:lpstr>
      <vt:lpstr>Кузьмівська публічно-шкільна бібліоекка обслуговує чотири населені пункти: с.Кузьмівка, с.Яблунька, с.Волоша, с.Підгірник.</vt:lpstr>
      <vt:lpstr>Презентація PowerPoint</vt:lpstr>
      <vt:lpstr>Презентація PowerPoint</vt:lpstr>
      <vt:lpstr>бібліотека співпрацює з усіма підрозділами КДК у сфері культурно-просвітницької роботи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bibliotekar</dc:creator>
  <cp:lastModifiedBy>admin</cp:lastModifiedBy>
  <cp:revision>148</cp:revision>
  <dcterms:created xsi:type="dcterms:W3CDTF">2014-01-21T10:23:41Z</dcterms:created>
  <dcterms:modified xsi:type="dcterms:W3CDTF">2017-09-24T12:16:07Z</dcterms:modified>
</cp:coreProperties>
</file>