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2" r:id="rId4"/>
    <p:sldId id="283" r:id="rId5"/>
    <p:sldId id="284" r:id="rId6"/>
    <p:sldId id="285" r:id="rId7"/>
    <p:sldId id="286" r:id="rId8"/>
    <p:sldId id="287" r:id="rId9"/>
    <p:sldId id="263" r:id="rId10"/>
    <p:sldId id="288" r:id="rId11"/>
    <p:sldId id="28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0317"/>
    <a:srgbClr val="CC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 autoAdjust="0"/>
    <p:restoredTop sz="94643" autoAdjust="0"/>
  </p:normalViewPr>
  <p:slideViewPr>
    <p:cSldViewPr>
      <p:cViewPr varScale="1">
        <p:scale>
          <a:sx n="65" d="100"/>
          <a:sy n="65" d="100"/>
        </p:scale>
        <p:origin x="-91" y="-33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E3F68-E438-4D03-A466-45E3AC305B6C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037D-D09B-4211-AC2A-753F5B36D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E3F68-E438-4D03-A466-45E3AC305B6C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037D-D09B-4211-AC2A-753F5B36D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E3F68-E438-4D03-A466-45E3AC305B6C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037D-D09B-4211-AC2A-753F5B36DCA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E3F68-E438-4D03-A466-45E3AC305B6C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037D-D09B-4211-AC2A-753F5B36DC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E3F68-E438-4D03-A466-45E3AC305B6C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037D-D09B-4211-AC2A-753F5B36D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E3F68-E438-4D03-A466-45E3AC305B6C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037D-D09B-4211-AC2A-753F5B36DC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E3F68-E438-4D03-A466-45E3AC305B6C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037D-D09B-4211-AC2A-753F5B36D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E3F68-E438-4D03-A466-45E3AC305B6C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037D-D09B-4211-AC2A-753F5B36D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E3F68-E438-4D03-A466-45E3AC305B6C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037D-D09B-4211-AC2A-753F5B36D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E3F68-E438-4D03-A466-45E3AC305B6C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037D-D09B-4211-AC2A-753F5B36DC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E3F68-E438-4D03-A466-45E3AC305B6C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037D-D09B-4211-AC2A-753F5B36DC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A0E3F68-E438-4D03-A466-45E3AC305B6C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E64037D-D09B-4211-AC2A-753F5B36DC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 descr="http://kharkivschool3.at.ua/biblioteka/06022009_2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15616" y="2492896"/>
            <a:ext cx="2641243" cy="34512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252728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Публічна бібліотека – місце дозвілля для дітей і дорослих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24579" name="Picture 3" descr="G:\Блоги\slide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5" y="2708920"/>
            <a:ext cx="3257117" cy="3960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20756360"/>
      </p:ext>
    </p:extLst>
  </p:cSld>
  <p:clrMapOvr>
    <a:masterClrMapping/>
  </p:clrMapOvr>
  <p:transition advTm="10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err="1" smtClean="0">
                <a:solidFill>
                  <a:srgbClr val="7030A0"/>
                </a:solidFill>
              </a:rPr>
              <a:t>Літ.година</a:t>
            </a:r>
            <a:r>
              <a:rPr lang="uk-UA" b="1" dirty="0" smtClean="0">
                <a:solidFill>
                  <a:srgbClr val="7030A0"/>
                </a:solidFill>
              </a:rPr>
              <a:t> Велич Тарасового слова</a:t>
            </a:r>
            <a:endParaRPr lang="uk-UA" b="1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3010" name="Picture 2" descr="G:\Михайлівна_фото\Літ.год Велич Тарасового слова\SAM_109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160837"/>
            <a:ext cx="3596217" cy="2697163"/>
          </a:xfrm>
          <a:prstGeom prst="rect">
            <a:avLst/>
          </a:prstGeom>
          <a:noFill/>
        </p:spPr>
      </p:pic>
      <p:pic>
        <p:nvPicPr>
          <p:cNvPr id="43012" name="Picture 4" descr="G:\Михайлівна_фото\Літ.год Велич Тарасового слова\SAM_110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160837"/>
            <a:ext cx="3596217" cy="2697163"/>
          </a:xfrm>
          <a:prstGeom prst="rect">
            <a:avLst/>
          </a:prstGeom>
          <a:noFill/>
        </p:spPr>
      </p:pic>
      <p:pic>
        <p:nvPicPr>
          <p:cNvPr id="43013" name="Picture 5" descr="G:\Михайлівна_фото\Літ.год Велич Тарасового слова\SAM_11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1358970"/>
            <a:ext cx="3816424" cy="2862318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6600" b="1" dirty="0" smtClean="0">
                <a:solidFill>
                  <a:srgbClr val="FF0000"/>
                </a:solidFill>
              </a:rPr>
              <a:t>Дякуємо за увагу!</a:t>
            </a:r>
            <a:br>
              <a:rPr lang="uk-UA" sz="6600" b="1" dirty="0" smtClean="0">
                <a:solidFill>
                  <a:srgbClr val="FF0000"/>
                </a:solidFill>
              </a:rPr>
            </a:br>
            <a:endParaRPr lang="uk-UA" sz="66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04048" y="3429000"/>
            <a:ext cx="3822192" cy="2697163"/>
          </a:xfrm>
        </p:spPr>
        <p:txBody>
          <a:bodyPr>
            <a:normAutofit fontScale="92500" lnSpcReduction="10000"/>
          </a:bodyPr>
          <a:lstStyle/>
          <a:p>
            <a:r>
              <a:rPr lang="uk-UA" b="1" dirty="0" smtClean="0"/>
              <a:t>Бібліотекар </a:t>
            </a:r>
            <a:r>
              <a:rPr lang="uk-UA" b="1" dirty="0" err="1" smtClean="0"/>
              <a:t>ПБ</a:t>
            </a:r>
            <a:r>
              <a:rPr lang="uk-UA" b="1" dirty="0" smtClean="0"/>
              <a:t>  </a:t>
            </a:r>
            <a:r>
              <a:rPr lang="uk-UA" b="1" dirty="0" err="1" smtClean="0"/>
              <a:t>с.М.Вербче</a:t>
            </a:r>
            <a:endParaRPr lang="uk-UA" b="1" dirty="0" smtClean="0"/>
          </a:p>
          <a:p>
            <a:r>
              <a:rPr lang="uk-UA" dirty="0" smtClean="0">
                <a:solidFill>
                  <a:srgbClr val="FF0000"/>
                </a:solidFill>
              </a:rPr>
              <a:t>БОСА НАТАЛІЯ МИХАЙЛІВНА</a:t>
            </a:r>
          </a:p>
          <a:p>
            <a:endParaRPr lang="uk-UA" dirty="0" smtClean="0"/>
          </a:p>
          <a:p>
            <a:r>
              <a:rPr lang="uk-UA" b="1" dirty="0" smtClean="0"/>
              <a:t>Адреса: </a:t>
            </a:r>
            <a:r>
              <a:rPr lang="uk-UA" dirty="0" err="1" smtClean="0"/>
              <a:t>вул.Шкільна</a:t>
            </a:r>
            <a:r>
              <a:rPr lang="uk-UA" dirty="0" smtClean="0"/>
              <a:t>,50, </a:t>
            </a:r>
          </a:p>
          <a:p>
            <a:r>
              <a:rPr lang="uk-UA" dirty="0" err="1" smtClean="0"/>
              <a:t>с.Мале</a:t>
            </a:r>
            <a:r>
              <a:rPr lang="uk-UA" dirty="0" smtClean="0"/>
              <a:t> </a:t>
            </a:r>
            <a:r>
              <a:rPr lang="uk-UA" dirty="0" err="1" smtClean="0"/>
              <a:t>Вербче</a:t>
            </a:r>
            <a:endParaRPr lang="uk-UA" dirty="0" smtClean="0"/>
          </a:p>
          <a:p>
            <a:r>
              <a:rPr lang="uk-UA" dirty="0" err="1" smtClean="0"/>
              <a:t>Сарненський</a:t>
            </a:r>
            <a:r>
              <a:rPr lang="uk-UA" dirty="0" smtClean="0"/>
              <a:t> район</a:t>
            </a:r>
          </a:p>
          <a:p>
            <a:r>
              <a:rPr lang="uk-UA" dirty="0" smtClean="0"/>
              <a:t>Рівненська область</a:t>
            </a:r>
          </a:p>
          <a:p>
            <a:r>
              <a:rPr lang="uk-UA" dirty="0" smtClean="0"/>
              <a:t>34533</a:t>
            </a:r>
            <a:endParaRPr lang="uk-UA" dirty="0"/>
          </a:p>
        </p:txBody>
      </p:sp>
      <p:pic>
        <p:nvPicPr>
          <p:cNvPr id="44034" name="Picture 2" descr="G:\Бібліотека\SDC1108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060848"/>
            <a:ext cx="4752528" cy="4464496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868144" y="1700808"/>
            <a:ext cx="3087853" cy="1440160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Стоять рівнесенько в рядах казки, вірші, оповідання…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  <a:p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C0099"/>
                </a:solidFill>
              </a:rPr>
              <a:t>Публічна бібліотека </a:t>
            </a:r>
            <a:br>
              <a:rPr lang="uk-UA" b="1" dirty="0" smtClean="0">
                <a:solidFill>
                  <a:srgbClr val="CC0099"/>
                </a:solidFill>
              </a:rPr>
            </a:br>
            <a:r>
              <a:rPr lang="uk-UA" b="1" dirty="0" err="1" smtClean="0">
                <a:solidFill>
                  <a:srgbClr val="CC0099"/>
                </a:solidFill>
              </a:rPr>
              <a:t>с.Мале</a:t>
            </a:r>
            <a:r>
              <a:rPr lang="uk-UA" b="1" dirty="0" smtClean="0">
                <a:solidFill>
                  <a:srgbClr val="CC0099"/>
                </a:solidFill>
              </a:rPr>
              <a:t> </a:t>
            </a:r>
            <a:r>
              <a:rPr lang="uk-UA" b="1" dirty="0" err="1" smtClean="0">
                <a:solidFill>
                  <a:srgbClr val="CC0099"/>
                </a:solidFill>
              </a:rPr>
              <a:t>Вербче</a:t>
            </a:r>
            <a:endParaRPr lang="ru-RU" b="1" dirty="0">
              <a:solidFill>
                <a:srgbClr val="CC0099"/>
              </a:solidFill>
            </a:endParaRPr>
          </a:p>
        </p:txBody>
      </p:sp>
      <p:pic>
        <p:nvPicPr>
          <p:cNvPr id="23557" name="Picture 5" descr="C:\Users\Людмила\Desktop\Новая папка\DSCN18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2160240" cy="3888432"/>
          </a:xfrm>
          <a:prstGeom prst="rect">
            <a:avLst/>
          </a:prstGeom>
          <a:noFill/>
        </p:spPr>
      </p:pic>
      <p:pic>
        <p:nvPicPr>
          <p:cNvPr id="23558" name="Picture 6" descr="C:\Users\Людмила\Desktop\Новая папка\DSCN18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420888"/>
            <a:ext cx="3596313" cy="3528392"/>
          </a:xfrm>
          <a:prstGeom prst="rect">
            <a:avLst/>
          </a:prstGeom>
          <a:noFill/>
        </p:spPr>
      </p:pic>
      <p:pic>
        <p:nvPicPr>
          <p:cNvPr id="23560" name="Picture 8" descr="C:\Users\Людмила\Desktop\Новая папка\DSCN18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212976"/>
            <a:ext cx="3275856" cy="34519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25679688"/>
      </p:ext>
    </p:extLst>
  </p:cSld>
  <p:clrMapOvr>
    <a:masterClrMapping/>
  </p:clrMapOvr>
  <p:transition advTm="10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err="1" smtClean="0">
                <a:solidFill>
                  <a:srgbClr val="7030A0"/>
                </a:solidFill>
              </a:rPr>
              <a:t>Лиш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пролуна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дзвінок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з</a:t>
            </a:r>
            <a:r>
              <a:rPr lang="ru-RU" sz="2800" b="1" dirty="0" smtClean="0">
                <a:solidFill>
                  <a:srgbClr val="7030A0"/>
                </a:solidFill>
              </a:rPr>
              <a:t> уроку, </a:t>
            </a:r>
            <a:r>
              <a:rPr lang="ru-RU" sz="2800" b="1" dirty="0" err="1" smtClean="0">
                <a:solidFill>
                  <a:srgbClr val="7030A0"/>
                </a:solidFill>
              </a:rPr>
              <a:t>чимдуж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малеча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поспіша</a:t>
            </a:r>
            <a:r>
              <a:rPr lang="ru-RU" sz="2800" b="1" dirty="0" smtClean="0">
                <a:solidFill>
                  <a:srgbClr val="7030A0"/>
                </a:solidFill>
              </a:rPr>
              <a:t>, до </a:t>
            </a:r>
            <a:r>
              <a:rPr lang="ru-RU" sz="2800" b="1" dirty="0" err="1" smtClean="0">
                <a:solidFill>
                  <a:srgbClr val="7030A0"/>
                </a:solidFill>
              </a:rPr>
              <a:t>найцікавішого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місця</a:t>
            </a:r>
            <a:r>
              <a:rPr lang="ru-RU" sz="2800" b="1" dirty="0" smtClean="0">
                <a:solidFill>
                  <a:srgbClr val="7030A0"/>
                </a:solidFill>
              </a:rPr>
              <a:t>, де книга </a:t>
            </a:r>
            <a:r>
              <a:rPr lang="ru-RU" sz="2800" b="1" dirty="0" err="1" smtClean="0">
                <a:solidFill>
                  <a:srgbClr val="7030A0"/>
                </a:solidFill>
              </a:rPr>
              <a:t>жде</a:t>
            </a:r>
            <a:r>
              <a:rPr lang="ru-RU" sz="2800" b="1" dirty="0" smtClean="0">
                <a:solidFill>
                  <a:srgbClr val="7030A0"/>
                </a:solidFill>
              </a:rPr>
              <a:t> на </a:t>
            </a:r>
            <a:r>
              <a:rPr lang="ru-RU" sz="2800" b="1" dirty="0" err="1" smtClean="0">
                <a:solidFill>
                  <a:srgbClr val="7030A0"/>
                </a:solidFill>
              </a:rPr>
              <a:t>читача</a:t>
            </a:r>
            <a:r>
              <a:rPr lang="ru-RU" sz="2800" b="1" dirty="0" smtClean="0">
                <a:solidFill>
                  <a:srgbClr val="7030A0"/>
                </a:solidFill>
              </a:rPr>
              <a:t>…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18435" name="Picture 3" descr="C:\Users\Людмила\Desktop\Новая папка\DSCN1847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3994" y="3068960"/>
            <a:ext cx="4453201" cy="3339901"/>
          </a:xfrm>
          <a:prstGeom prst="rect">
            <a:avLst/>
          </a:prstGeom>
          <a:noFill/>
        </p:spPr>
      </p:pic>
      <p:pic>
        <p:nvPicPr>
          <p:cNvPr id="18436" name="Picture 4" descr="C:\Users\Людмила\Desktop\Новая папка\DSCN184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132856"/>
            <a:ext cx="3960440" cy="3672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59757871"/>
      </p:ext>
    </p:extLst>
  </p:cSld>
  <p:clrMapOvr>
    <a:masterClrMapping/>
  </p:clrMapOvr>
  <p:transition advTm="10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147248" cy="1722520"/>
          </a:xfrm>
        </p:spPr>
        <p:txBody>
          <a:bodyPr>
            <a:normAutofit/>
          </a:bodyPr>
          <a:lstStyle/>
          <a:p>
            <a:r>
              <a:rPr lang="uk-UA" sz="3500" b="1" i="1" dirty="0" smtClean="0">
                <a:solidFill>
                  <a:srgbClr val="FFFF00"/>
                </a:solidFill>
              </a:rPr>
              <a:t>А погляд вже розбігся, в різноманітті книг, на чому б зупинитись?</a:t>
            </a:r>
            <a:endParaRPr lang="uk-UA" sz="3500" b="1" i="1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7890" name="Picture 2" descr="C:\Users\Людмила\Desktop\Новая папка\DSCN18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32856"/>
            <a:ext cx="3888432" cy="3528392"/>
          </a:xfrm>
          <a:prstGeom prst="rect">
            <a:avLst/>
          </a:prstGeom>
          <a:noFill/>
        </p:spPr>
      </p:pic>
      <p:pic>
        <p:nvPicPr>
          <p:cNvPr id="37891" name="Picture 3" descr="C:\Users\Людмила\Desktop\Новая папка\DSCN181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636912"/>
            <a:ext cx="4512501" cy="3384376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Бібліотека – найкращий помічник у навчанні</a:t>
            </a:r>
            <a:endParaRPr lang="uk-UA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8914" name="Picture 2" descr="C:\Users\Людмила\Desktop\Новая папка\DSCN179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3096344" cy="4536504"/>
          </a:xfrm>
          <a:prstGeom prst="rect">
            <a:avLst/>
          </a:prstGeom>
          <a:noFill/>
        </p:spPr>
      </p:pic>
      <p:pic>
        <p:nvPicPr>
          <p:cNvPr id="38915" name="Picture 3" descr="C:\Users\Людмила\Desktop\Новая папка\DSCN180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276872"/>
            <a:ext cx="3219786" cy="4248472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u="sng" dirty="0" smtClean="0">
                <a:solidFill>
                  <a:srgbClr val="FF0000"/>
                </a:solidFill>
              </a:rPr>
              <a:t>Вільний час –</a:t>
            </a:r>
            <a:br>
              <a:rPr lang="uk-UA" b="1" i="1" u="sng" dirty="0" smtClean="0">
                <a:solidFill>
                  <a:srgbClr val="FF0000"/>
                </a:solidFill>
              </a:rPr>
            </a:br>
            <a:r>
              <a:rPr lang="uk-UA" b="1" i="1" u="sng" dirty="0" smtClean="0">
                <a:solidFill>
                  <a:srgbClr val="FF0000"/>
                </a:solidFill>
              </a:rPr>
              <a:t> цікавим справам</a:t>
            </a:r>
            <a:endParaRPr lang="uk-UA" b="1" i="1" u="sng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9938" name="Picture 2" descr="C:\Users\Людмила\Desktop\Новая папка\DSCN183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20888"/>
            <a:ext cx="4032448" cy="3024336"/>
          </a:xfrm>
          <a:prstGeom prst="rect">
            <a:avLst/>
          </a:prstGeom>
          <a:noFill/>
        </p:spPr>
      </p:pic>
      <p:pic>
        <p:nvPicPr>
          <p:cNvPr id="39939" name="Picture 3" descr="C:\Users\Людмила\Desktop\Новая папка\DSCN182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266" y="3429000"/>
            <a:ext cx="4224469" cy="3168352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0000"/>
                </a:solidFill>
                <a:latin typeface="Arial Black" pitchFamily="34" charset="0"/>
              </a:rPr>
              <a:t>Світ казки чарівний, пізнаємо ми разом</a:t>
            </a:r>
            <a:endParaRPr lang="uk-UA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62" name="Picture 2" descr="C:\Users\Людмила\Desktop\Новая папка\DSCN18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0848"/>
            <a:ext cx="3960440" cy="3888432"/>
          </a:xfrm>
          <a:prstGeom prst="rect">
            <a:avLst/>
          </a:prstGeom>
          <a:noFill/>
        </p:spPr>
      </p:pic>
      <p:pic>
        <p:nvPicPr>
          <p:cNvPr id="40963" name="Picture 3" descr="C:\Users\Людмила\Desktop\Новая папка\DSCN184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266" y="2420888"/>
            <a:ext cx="3990198" cy="4176464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6000" b="1" dirty="0" smtClean="0">
                <a:solidFill>
                  <a:srgbClr val="7030A0"/>
                </a:solidFill>
              </a:rPr>
              <a:t>Цікаві речі для малечі </a:t>
            </a:r>
            <a:r>
              <a:rPr lang="uk-UA" sz="3100" b="1" dirty="0" smtClean="0">
                <a:solidFill>
                  <a:srgbClr val="7030A0"/>
                </a:solidFill>
              </a:rPr>
              <a:t>(</a:t>
            </a:r>
            <a:r>
              <a:rPr lang="uk-UA" sz="3100" b="1" dirty="0" err="1" smtClean="0">
                <a:solidFill>
                  <a:srgbClr val="7030A0"/>
                </a:solidFill>
              </a:rPr>
              <a:t>літ.вікторини</a:t>
            </a:r>
            <a:r>
              <a:rPr lang="uk-UA" sz="3100" b="1" dirty="0" smtClean="0">
                <a:solidFill>
                  <a:srgbClr val="7030A0"/>
                </a:solidFill>
              </a:rPr>
              <a:t>)</a:t>
            </a:r>
            <a:endParaRPr lang="uk-UA" sz="3100" b="1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1986" name="Picture 2" descr="G:\КУРСИ\Фото\SAM_12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4066334" cy="3456384"/>
          </a:xfrm>
          <a:prstGeom prst="rect">
            <a:avLst/>
          </a:prstGeom>
          <a:noFill/>
        </p:spPr>
      </p:pic>
      <p:pic>
        <p:nvPicPr>
          <p:cNvPr id="41987" name="Picture 3" descr="G:\КУРСИ\Фото\SAM_656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80928"/>
            <a:ext cx="4224469" cy="3672408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19256" cy="1362480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У </a:t>
            </a:r>
            <a:r>
              <a:rPr lang="ru-RU" sz="4800" b="1" dirty="0" err="1" smtClean="0"/>
              <a:t>бібліотеку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спішимо</a:t>
            </a:r>
            <a:r>
              <a:rPr lang="ru-RU" sz="4800" b="1" dirty="0" smtClean="0"/>
              <a:t>, </a:t>
            </a:r>
            <a:br>
              <a:rPr lang="ru-RU" sz="4800" b="1" dirty="0" smtClean="0"/>
            </a:br>
            <a:r>
              <a:rPr lang="ru-RU" sz="4800" b="1" dirty="0" err="1" smtClean="0"/>
              <a:t>щось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цікаве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знайдемо</a:t>
            </a:r>
            <a:r>
              <a:rPr lang="ru-RU" sz="4800" b="1" dirty="0" smtClean="0"/>
              <a:t>…</a:t>
            </a:r>
            <a:endParaRPr lang="ru-RU" sz="48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sz="1600" dirty="0" smtClean="0">
              <a:latin typeface="Monotype Corsiva" pitchFamily="66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endParaRPr lang="uk-UA" dirty="0" smtClean="0">
              <a:latin typeface="Monotype Corsiva" pitchFamily="66" charset="0"/>
            </a:endParaRPr>
          </a:p>
          <a:p>
            <a:endParaRPr lang="uk-UA" dirty="0" smtClean="0">
              <a:latin typeface="Monotype Corsiva" pitchFamily="66" charset="0"/>
            </a:endParaRPr>
          </a:p>
        </p:txBody>
      </p:sp>
      <p:pic>
        <p:nvPicPr>
          <p:cNvPr id="17409" name="Picture 1" descr="C:\Users\Людмила\Desktop\Новая папка\DSCN18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060848"/>
            <a:ext cx="3938714" cy="3312368"/>
          </a:xfrm>
          <a:prstGeom prst="rect">
            <a:avLst/>
          </a:prstGeom>
          <a:noFill/>
        </p:spPr>
      </p:pic>
      <p:pic>
        <p:nvPicPr>
          <p:cNvPr id="17411" name="Picture 3" descr="C:\Users\Людмила\Desktop\Новая папка\DSCN185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266" y="3429000"/>
            <a:ext cx="3990198" cy="3312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36675195"/>
      </p:ext>
    </p:extLst>
  </p:cSld>
  <p:clrMapOvr>
    <a:masterClrMapping/>
  </p:clrMapOvr>
  <p:transition advTm="10000">
    <p:check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712</TotalTime>
  <Words>107</Words>
  <Application>Microsoft Office PowerPoint</Application>
  <PresentationFormat>Экран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Публічна бібліотека – місце дозвілля для дітей і дорослих</vt:lpstr>
      <vt:lpstr>Публічна бібліотека  с.Мале Вербче</vt:lpstr>
      <vt:lpstr>Лиш пролуна дзвінок з уроку, чимдуж малеча поспіша, до найцікавішого місця, де книга жде на читача… </vt:lpstr>
      <vt:lpstr>А погляд вже розбігся, в різноманітті книг, на чому б зупинитись?</vt:lpstr>
      <vt:lpstr>Бібліотека – найкращий помічник у навчанні</vt:lpstr>
      <vt:lpstr>Вільний час –  цікавим справам</vt:lpstr>
      <vt:lpstr>Світ казки чарівний, пізнаємо ми разом</vt:lpstr>
      <vt:lpstr>Цікаві речі для малечі (літ.вікторини)</vt:lpstr>
      <vt:lpstr>У бібліотеку спішимо,  щось цікаве знайдемо…</vt:lpstr>
      <vt:lpstr>Літ.година Велич Тарасового слова</vt:lpstr>
      <vt:lpstr>Дякуємо за увагу!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Шкільна бібліотека – інформаційний центр навчального закладу</dc:title>
  <dc:creator>Мета</dc:creator>
  <cp:lastModifiedBy>Людмила</cp:lastModifiedBy>
  <cp:revision>59</cp:revision>
  <dcterms:created xsi:type="dcterms:W3CDTF">2013-12-09T06:17:26Z</dcterms:created>
  <dcterms:modified xsi:type="dcterms:W3CDTF">2017-09-18T15:37:36Z</dcterms:modified>
</cp:coreProperties>
</file>