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50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фото ПШБ все\Рамки бібліотека\2961378-91943444534f1ac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14290"/>
            <a:ext cx="8666865" cy="653596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571472" y="642918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istral" pitchFamily="66" charset="0"/>
              </a:rPr>
              <a:t>Вас вітає </a:t>
            </a:r>
          </a:p>
          <a:p>
            <a:pPr algn="ctr"/>
            <a:r>
              <a:rPr lang="uk-UA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istral" pitchFamily="66" charset="0"/>
              </a:rPr>
              <a:t>публічна</a:t>
            </a:r>
          </a:p>
          <a:p>
            <a:pPr algn="ctr"/>
            <a:r>
              <a:rPr lang="uk-UA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istral" pitchFamily="66" charset="0"/>
              </a:rPr>
              <a:t>Бібліотека </a:t>
            </a:r>
          </a:p>
          <a:p>
            <a:pPr algn="ctr"/>
            <a:r>
              <a:rPr lang="uk-UA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istral" pitchFamily="66" charset="0"/>
              </a:rPr>
              <a:t>с. селище 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фото ПШБ все\фото   ПШБ, учні\клуб\фото0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4929222" cy="2957533"/>
          </a:xfrm>
          <a:prstGeom prst="rect">
            <a:avLst/>
          </a:prstGeom>
          <a:noFill/>
        </p:spPr>
      </p:pic>
      <p:pic>
        <p:nvPicPr>
          <p:cNvPr id="5" name="Picture 2" descr="E:\фото ПШБ все\фото   ПШБ, учні\клуб\фото0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500438"/>
            <a:ext cx="5214974" cy="31289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0"/>
            <a:ext cx="85011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 бібліотеці діти мають можливість не тільки</a:t>
            </a:r>
          </a:p>
          <a:p>
            <a:pPr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знайти цікаву книгу, але й порозважатися</a:t>
            </a:r>
            <a:endParaRPr lang="ru-RU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duard\Desktop\Фото школа\Свято птахів\CAM038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4000528" cy="3000396"/>
          </a:xfrm>
          <a:prstGeom prst="rect">
            <a:avLst/>
          </a:prstGeom>
          <a:noFill/>
        </p:spPr>
      </p:pic>
      <p:pic>
        <p:nvPicPr>
          <p:cNvPr id="5" name="Picture 4" descr="E:\фото ПШБ все\фото   ПШБ, учні\Фото03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357431"/>
            <a:ext cx="4248695" cy="31865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0823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cap="none" spc="150" dirty="0" err="1" smtClean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Традиційно</a:t>
            </a:r>
            <a:r>
              <a:rPr lang="ru-RU" sz="3600" b="1" cap="none" spc="150" dirty="0" smtClean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в </a:t>
            </a:r>
            <a:r>
              <a:rPr lang="ru-RU" sz="3600" b="1" cap="none" spc="150" dirty="0" err="1" smtClean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бібліотеці</a:t>
            </a:r>
            <a:r>
              <a:rPr lang="ru-RU" sz="3600" b="1" cap="none" spc="150" dirty="0" smtClean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uk-UA" sz="3600" b="1" spc="150" dirty="0" smtClean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проводяться святкові масові заходи </a:t>
            </a:r>
            <a:endParaRPr lang="ru-RU" sz="3600" b="1" cap="none" spc="150" dirty="0">
              <a:ln w="11430"/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4" descr="E:\фото ПШБ все\фото   ПШБ, учні\P31506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812008"/>
            <a:ext cx="4429156" cy="2828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duard\Desktop\Фото школа\До Чорнобиля\CAM039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4786346" cy="3589760"/>
          </a:xfrm>
          <a:prstGeom prst="rect">
            <a:avLst/>
          </a:prstGeom>
          <a:noFill/>
        </p:spPr>
      </p:pic>
      <p:pic>
        <p:nvPicPr>
          <p:cNvPr id="4099" name="Picture 3" descr="C:\Users\eduard\Desktop\Фото школа\До Чорнобиля\CAM039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333485"/>
            <a:ext cx="3339709" cy="4452945"/>
          </a:xfrm>
          <a:prstGeom prst="rect">
            <a:avLst/>
          </a:prstGeom>
          <a:noFill/>
        </p:spPr>
      </p:pic>
      <p:pic>
        <p:nvPicPr>
          <p:cNvPr id="4100" name="Picture 4" descr="C:\Users\eduard\Desktop\Фото школа\До Небесної Сотні\CAM036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857496"/>
            <a:ext cx="5000660" cy="375049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-1" y="1285860"/>
            <a:ext cx="9144001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Тематичні заходи відіграють</a:t>
            </a:r>
          </a:p>
          <a:p>
            <a:pPr algn="ctr"/>
            <a:r>
              <a:rPr lang="uk-U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неабияку роль у вихованні патріотизму</a:t>
            </a:r>
          </a:p>
          <a:p>
            <a:pPr algn="ctr"/>
            <a:r>
              <a:rPr lang="uk-U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підростаючого покоління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то ПШБ все\фото   ПШБ, учні\фото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56"/>
            <a:ext cx="4929222" cy="36969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285728"/>
            <a:ext cx="84296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cap="all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Влітку нам теж сумувати ніколи…</a:t>
            </a:r>
            <a:endParaRPr lang="ru-RU" sz="4000" b="1" cap="all" dirty="0">
              <a:ln w="0"/>
              <a:solidFill>
                <a:srgbClr val="92D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E:\клуб клуб клуб\фото ПШБ все\фото   ПШБ, учні\фото0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857496"/>
            <a:ext cx="5002354" cy="3751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то-0001аа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3929090" cy="2885300"/>
          </a:xfrm>
          <a:prstGeom prst="rect">
            <a:avLst/>
          </a:prstGeom>
          <a:noFill/>
        </p:spPr>
      </p:pic>
      <p:pic>
        <p:nvPicPr>
          <p:cNvPr id="5" name="Picture 6" descr="Фото-0012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2852"/>
            <a:ext cx="4249737" cy="2898100"/>
          </a:xfrm>
          <a:prstGeom prst="rect">
            <a:avLst/>
          </a:prstGeom>
          <a:noFill/>
        </p:spPr>
      </p:pic>
      <p:pic>
        <p:nvPicPr>
          <p:cNvPr id="6" name="Picture 7" descr="Фото-0008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429000"/>
            <a:ext cx="3974787" cy="3143272"/>
          </a:xfrm>
          <a:prstGeom prst="rect">
            <a:avLst/>
          </a:prstGeom>
          <a:noFill/>
        </p:spPr>
      </p:pic>
      <p:pic>
        <p:nvPicPr>
          <p:cNvPr id="7" name="Picture 5" descr="Фото-00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4248151" cy="317023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20" y="2214554"/>
            <a:ext cx="86439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Велотуристичний маршрут</a:t>
            </a:r>
          </a:p>
          <a:p>
            <a:pPr algn="ctr"/>
            <a:r>
              <a:rPr lang="uk-UA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“ Стан природи – це стан душі…”</a:t>
            </a:r>
            <a:endParaRPr lang="ru-RU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duard\Desktop\DSCN17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9218" y="2285992"/>
            <a:ext cx="4681937" cy="4286280"/>
          </a:xfrm>
          <a:prstGeom prst="rect">
            <a:avLst/>
          </a:prstGeom>
          <a:noFill/>
        </p:spPr>
      </p:pic>
      <p:pic>
        <p:nvPicPr>
          <p:cNvPr id="4" name="Picture 4" descr="Фото-0014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214290"/>
            <a:ext cx="4857784" cy="37423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357430"/>
            <a:ext cx="89297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Участь бібліотечних працівників </a:t>
            </a:r>
          </a:p>
          <a:p>
            <a:pPr algn="ctr"/>
            <a:r>
              <a:rPr lang="uk-UA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 масових заходах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то ПШБ все\Рамки бібліотека\2376022-3931063c402855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0710"/>
            <a:ext cx="8643998" cy="6482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500042"/>
            <a:ext cx="77153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Саме до бібліотеки </a:t>
            </a:r>
          </a:p>
          <a:p>
            <a:pPr algn="ctr"/>
            <a:r>
              <a:rPr lang="uk-U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тягнеться багато стежинок </a:t>
            </a:r>
          </a:p>
          <a:p>
            <a:pPr algn="ctr"/>
            <a:r>
              <a:rPr lang="uk-U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людських </a:t>
            </a:r>
          </a:p>
          <a:p>
            <a:pPr algn="ctr"/>
            <a:r>
              <a:rPr lang="uk-U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прагнень і сподівань,</a:t>
            </a:r>
          </a:p>
          <a:p>
            <a:pPr algn="ctr"/>
            <a:r>
              <a:rPr lang="uk-U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бо в них зібрано </a:t>
            </a:r>
          </a:p>
          <a:p>
            <a:pPr algn="ctr"/>
            <a:r>
              <a:rPr lang="uk-U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мудрість віків,</a:t>
            </a:r>
          </a:p>
          <a:p>
            <a:pPr algn="ctr"/>
            <a:r>
              <a:rPr lang="uk-U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знань та досвіду…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фото ПШБ все\ПШБ, фото\P22504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500042"/>
            <a:ext cx="8458919" cy="59093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Monotype Corsiva" pitchFamily="66" charset="0"/>
              </a:rPr>
              <a:t>Перша бібліотека в селі</a:t>
            </a:r>
          </a:p>
          <a:p>
            <a:pPr algn="ctr"/>
            <a:r>
              <a:rPr lang="uk-U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Monotype Corsiva" pitchFamily="66" charset="0"/>
              </a:rPr>
              <a:t> була заснована в 1946 р. </a:t>
            </a:r>
          </a:p>
          <a:p>
            <a:pPr algn="ctr"/>
            <a:r>
              <a:rPr lang="uk-U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Monotype Corsiva" pitchFamily="66" charset="0"/>
              </a:rPr>
              <a:t>в невеликій сільській хатині, </a:t>
            </a:r>
          </a:p>
          <a:p>
            <a:pPr algn="ctr"/>
            <a:r>
              <a:rPr lang="uk-U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Monotype Corsiva" pitchFamily="66" charset="0"/>
              </a:rPr>
              <a:t>а її фонд налічував 100 примірників.</a:t>
            </a:r>
          </a:p>
          <a:p>
            <a:pPr algn="ctr"/>
            <a:r>
              <a:rPr lang="uk-U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Monotype Corsiva" pitchFamily="66" charset="0"/>
              </a:rPr>
              <a:t>В книгозбірні на той час</a:t>
            </a:r>
          </a:p>
          <a:p>
            <a:pPr algn="ctr"/>
            <a:r>
              <a:rPr lang="uk-U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Monotype Corsiva" pitchFamily="66" charset="0"/>
              </a:rPr>
              <a:t> працювала Хращевська П. 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7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с. Селище історія\фото\Будинок культури, бібліоте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631699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20" y="428604"/>
            <a:ext cx="86439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На початку років незалежності України</a:t>
            </a:r>
          </a:p>
          <a:p>
            <a:pPr algn="ctr"/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 приміщення бібліотеки перемістили </a:t>
            </a:r>
          </a:p>
          <a:p>
            <a:pPr algn="ctr"/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в новозбудований будинок культури.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то ПШБ все\ПШБ, фото\P22504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878092" cy="3522446"/>
          </a:xfrm>
          <a:prstGeom prst="rect">
            <a:avLst/>
          </a:prstGeom>
          <a:noFill/>
        </p:spPr>
      </p:pic>
      <p:pic>
        <p:nvPicPr>
          <p:cNvPr id="5" name="Picture 3" descr="E:\фото ПШБ все\ПШБ, фото\P22504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071810"/>
            <a:ext cx="4951276" cy="36173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357166"/>
            <a:ext cx="89297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Бібліотека займає одну </a:t>
            </a:r>
          </a:p>
          <a:p>
            <a:pPr algn="ctr"/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простору кімнату.</a:t>
            </a:r>
          </a:p>
          <a:p>
            <a:pPr algn="ctr"/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Фонд налічує 11 тисяч примірників. </a:t>
            </a:r>
          </a:p>
          <a:p>
            <a:pPr algn="ctr"/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Крім книг, які є джерелом мудрості, </a:t>
            </a:r>
          </a:p>
          <a:p>
            <a:pPr algn="ctr"/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читачі мають можливість ознайомитися</a:t>
            </a:r>
          </a:p>
          <a:p>
            <a:pPr algn="ctr"/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з періодичними виданнями.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то ПШБ все\фото   ПШБ, учні\фото00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681728" cy="5572164"/>
          </a:xfrm>
          <a:prstGeom prst="rect">
            <a:avLst/>
          </a:prstGeom>
          <a:noFill/>
        </p:spPr>
      </p:pic>
      <p:pic>
        <p:nvPicPr>
          <p:cNvPr id="5" name="Picture 3" descr="E:\фото ПШБ все\фото   ПШБ, учні\клуб\фото0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143248"/>
            <a:ext cx="4714908" cy="35147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spc="50" dirty="0" smtClean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Послугами бібліотеки </a:t>
            </a:r>
          </a:p>
          <a:p>
            <a:pPr algn="ctr"/>
            <a:r>
              <a:rPr lang="uk-UA" sz="5400" b="1" spc="50" dirty="0" smtClean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користуються як дорослі, </a:t>
            </a:r>
          </a:p>
          <a:p>
            <a:pPr algn="ctr"/>
            <a:r>
              <a:rPr lang="uk-UA" sz="5400" b="1" spc="50" dirty="0" smtClean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так і діти.</a:t>
            </a:r>
            <a:endParaRPr lang="ru-RU" sz="5400" b="1" spc="50" dirty="0">
              <a:ln w="1143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то ПШБ все\фото   ПШБ, учні\клуб\фото0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6096000" cy="4071966"/>
          </a:xfrm>
          <a:prstGeom prst="rect">
            <a:avLst/>
          </a:prstGeom>
          <a:noFill/>
        </p:spPr>
      </p:pic>
      <p:pic>
        <p:nvPicPr>
          <p:cNvPr id="5" name="Picture 3" descr="E:\фото ПШБ все\фото   ПШБ, учні\клуб\фото02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000372"/>
            <a:ext cx="5667372" cy="36575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500042"/>
            <a:ext cx="88582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9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Головним завданням</a:t>
            </a:r>
          </a:p>
          <a:p>
            <a:pPr algn="ctr"/>
            <a:r>
              <a:rPr lang="uk-UA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9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бібліотекаря є зацікавлення читачів.</a:t>
            </a:r>
          </a:p>
          <a:p>
            <a:pPr algn="ctr"/>
            <a:r>
              <a:rPr lang="uk-UA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9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Одним із методів </a:t>
            </a:r>
          </a:p>
          <a:p>
            <a:pPr algn="ctr"/>
            <a:r>
              <a:rPr lang="uk-UA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9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заохочення є голосні читання</a:t>
            </a:r>
            <a:endParaRPr lang="ru-RU" sz="44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то ПШБ все\фото   ПШБ, учні\P9140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5156250" cy="3867188"/>
          </a:xfrm>
          <a:prstGeom prst="rect">
            <a:avLst/>
          </a:prstGeom>
          <a:noFill/>
        </p:spPr>
      </p:pic>
      <p:pic>
        <p:nvPicPr>
          <p:cNvPr id="5" name="Picture 3" descr="E:\фото ПШБ все\фото   ПШБ, учні\фото02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2805" y="3214686"/>
            <a:ext cx="5476913" cy="34290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2500306"/>
            <a:ext cx="86439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9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Arial" pitchFamily="34" charset="0"/>
              </a:rPr>
              <a:t>Завдяки бібліотечним урокам </a:t>
            </a:r>
          </a:p>
          <a:p>
            <a:pPr algn="ctr"/>
            <a:r>
              <a:rPr lang="uk-U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9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Arial" pitchFamily="34" charset="0"/>
              </a:rPr>
              <a:t>учні мають змогу дізнатися багато цікавих фактів</a:t>
            </a:r>
          </a:p>
          <a:p>
            <a:pPr algn="ctr"/>
            <a:r>
              <a:rPr lang="uk-U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9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Arial" pitchFamily="34" charset="0"/>
              </a:rPr>
              <a:t> про книгу та бібліотеку в цілому.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9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то ПШБ все\фото   ПШБ, учні\клуб\фото0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2786082" cy="4643471"/>
          </a:xfrm>
          <a:prstGeom prst="rect">
            <a:avLst/>
          </a:prstGeom>
          <a:noFill/>
        </p:spPr>
      </p:pic>
      <p:pic>
        <p:nvPicPr>
          <p:cNvPr id="5" name="Picture 4" descr="E:\фото ПШБ все\Фото пшб печать\фото в Сарни\фото0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071546"/>
            <a:ext cx="2575060" cy="4615675"/>
          </a:xfrm>
          <a:prstGeom prst="rect">
            <a:avLst/>
          </a:prstGeom>
          <a:noFill/>
        </p:spPr>
      </p:pic>
      <p:pic>
        <p:nvPicPr>
          <p:cNvPr id="1026" name="Picture 2" descr="C:\Users\eduard\Desktop\Фото школа\Фото Селище\CAM035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1785926"/>
            <a:ext cx="3643338" cy="48577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2910" y="0"/>
            <a:ext cx="76438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При </a:t>
            </a: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бібліотеці функціонує клуб за інтересами</a:t>
            </a:r>
          </a:p>
          <a:p>
            <a:pPr algn="ctr"/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“ Акварелька ”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то ПШБ все\фото   ПШБ, учні\P9140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4679997" cy="3509998"/>
          </a:xfrm>
          <a:prstGeom prst="rect">
            <a:avLst/>
          </a:prstGeom>
          <a:noFill/>
        </p:spPr>
      </p:pic>
      <p:pic>
        <p:nvPicPr>
          <p:cNvPr id="2050" name="Picture 2" descr="C:\Users\eduard\Desktop\Фото школа\Фото Селище\CAM035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928934"/>
            <a:ext cx="4929190" cy="369689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85728"/>
            <a:ext cx="8501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Учні місцевої школи беруть активну </a:t>
            </a:r>
          </a:p>
          <a:p>
            <a:pPr algn="ctr"/>
            <a:r>
              <a:rPr lang="uk-UA" sz="4800" b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участь у конкурсах</a:t>
            </a:r>
            <a:endParaRPr lang="ru-RU" sz="4800" b="1" spc="50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195</TotalTime>
  <Words>226</Words>
  <PresentationFormat>Экран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eduard</dc:creator>
  <cp:lastModifiedBy>eduard</cp:lastModifiedBy>
  <cp:revision>22</cp:revision>
  <dcterms:created xsi:type="dcterms:W3CDTF">2016-05-30T07:11:35Z</dcterms:created>
  <dcterms:modified xsi:type="dcterms:W3CDTF">2016-07-11T12:53:32Z</dcterms:modified>
</cp:coreProperties>
</file>