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128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15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1;&#1110;&#1073;&#1083;&#1110;&#1086;&#1090;&#1077;&#1082;&#1072;\Desktop\klasika_garna_muzika%20(rappro.net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8101042" cy="2643182"/>
          </a:xfrm>
        </p:spPr>
        <p:txBody>
          <a:bodyPr>
            <a:noAutofit/>
          </a:bodyPr>
          <a:lstStyle/>
          <a:p>
            <a:r>
              <a:rPr lang="uk-UA" sz="6000" dirty="0" err="1" smtClean="0">
                <a:effectLst/>
                <a:latin typeface="Georgia" pitchFamily="18" charset="0"/>
              </a:rPr>
              <a:t>Тинненська</a:t>
            </a:r>
            <a:r>
              <a:rPr lang="uk-UA" sz="6000" dirty="0" smtClean="0">
                <a:effectLst/>
                <a:latin typeface="Georgia" pitchFamily="18" charset="0"/>
              </a:rPr>
              <a:t> публічна бібліотека</a:t>
            </a:r>
            <a:endParaRPr lang="uk-UA" sz="6000" dirty="0">
              <a:effectLst/>
              <a:latin typeface="Georgia" pitchFamily="18" charset="0"/>
            </a:endParaRPr>
          </a:p>
        </p:txBody>
      </p:sp>
      <p:pic>
        <p:nvPicPr>
          <p:cNvPr id="1026" name="Picture 2" descr="C:\Users\Бібліотека\Desktop\моя бібліотека\DSCN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64" y="765935"/>
            <a:ext cx="3636793" cy="247429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Бібліотека\Desktop\моя бібліотека\DSCN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5659">
            <a:off x="1214414" y="2879608"/>
            <a:ext cx="2928958" cy="37541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050" name="Picture 2" descr="D:\Фото\104NIKON\DSCN1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6835">
            <a:off x="4866971" y="3281818"/>
            <a:ext cx="3905486" cy="2928958"/>
          </a:xfrm>
          <a:prstGeom prst="rect">
            <a:avLst/>
          </a:prstGeom>
          <a:noFill/>
        </p:spPr>
      </p:pic>
      <p:pic>
        <p:nvPicPr>
          <p:cNvPr id="6" name="klasika_garna_muzika (rappro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42844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Двері нашої бібліотеки гостинно відкриті:</a:t>
            </a:r>
            <a:endParaRPr lang="uk-UA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329642" cy="4708230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+mj-lt"/>
              </a:rPr>
              <a:t>З 9-00 до 18-00</a:t>
            </a:r>
          </a:p>
          <a:p>
            <a:r>
              <a:rPr lang="uk-UA" sz="4800" dirty="0" smtClean="0">
                <a:latin typeface="+mj-lt"/>
              </a:rPr>
              <a:t>Обідня перерва</a:t>
            </a:r>
          </a:p>
          <a:p>
            <a:r>
              <a:rPr lang="uk-UA" sz="4800" dirty="0" smtClean="0">
                <a:latin typeface="+mj-lt"/>
              </a:rPr>
              <a:t>З 13-00 до 14-00</a:t>
            </a:r>
          </a:p>
          <a:p>
            <a:r>
              <a:rPr lang="uk-UA" sz="4800" i="1" u="sng" dirty="0" smtClean="0">
                <a:latin typeface="+mj-lt"/>
              </a:rPr>
              <a:t>Вихідні дні</a:t>
            </a:r>
          </a:p>
          <a:p>
            <a:r>
              <a:rPr lang="uk-UA" sz="4800" dirty="0" smtClean="0">
                <a:latin typeface="+mj-lt"/>
              </a:rPr>
              <a:t>Вівторок  та субота</a:t>
            </a:r>
            <a:endParaRPr lang="uk-UA" sz="4800" dirty="0">
              <a:latin typeface="+mj-lt"/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/>
              <a:t>Дякую за увагу!</a:t>
            </a:r>
            <a:endParaRPr lang="uk-UA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r>
              <a:rPr lang="uk-UA" sz="3600" dirty="0" smtClean="0"/>
              <a:t>Бібліотека  села  </a:t>
            </a:r>
            <a:r>
              <a:rPr lang="uk-UA" sz="3600" dirty="0" err="1" smtClean="0"/>
              <a:t>Тинне</a:t>
            </a:r>
            <a:endParaRPr lang="uk-UA" sz="3600" dirty="0" smtClean="0"/>
          </a:p>
          <a:p>
            <a:pPr algn="ctr">
              <a:buNone/>
            </a:pPr>
            <a:r>
              <a:rPr lang="uk-UA" sz="3600" dirty="0" smtClean="0"/>
              <a:t>Вулиця  Українська,1</a:t>
            </a:r>
          </a:p>
          <a:p>
            <a:pPr algn="ctr">
              <a:buNone/>
            </a:pPr>
            <a:r>
              <a:rPr lang="uk-UA" sz="3600" dirty="0" err="1" smtClean="0"/>
              <a:t>Сарненський</a:t>
            </a:r>
            <a:r>
              <a:rPr lang="uk-UA" sz="3600" dirty="0" smtClean="0"/>
              <a:t> р-н</a:t>
            </a:r>
          </a:p>
          <a:p>
            <a:pPr algn="ctr">
              <a:buNone/>
            </a:pPr>
            <a:r>
              <a:rPr lang="uk-UA" sz="3600" dirty="0" smtClean="0"/>
              <a:t>Рівненська обл.</a:t>
            </a:r>
          </a:p>
          <a:p>
            <a:pPr algn="ctr">
              <a:buNone/>
            </a:pPr>
            <a:endParaRPr lang="uk-UA" sz="3600" dirty="0" smtClean="0"/>
          </a:p>
          <a:p>
            <a:pPr algn="ctr">
              <a:buNone/>
            </a:pPr>
            <a:r>
              <a:rPr lang="uk-UA" sz="4400" dirty="0" smtClean="0"/>
              <a:t>2017</a:t>
            </a:r>
            <a:endParaRPr lang="uk-UA" sz="4400" dirty="0"/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043922" cy="1561360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/>
              <a:t>Моя бібліотека це – простір змістовних тематичних виставок та оглядів літератури</a:t>
            </a:r>
            <a:endParaRPr lang="uk-UA" sz="3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401080" cy="4538674"/>
          </a:xfrm>
        </p:spPr>
        <p:txBody>
          <a:bodyPr/>
          <a:lstStyle/>
          <a:p>
            <a:pPr>
              <a:buNone/>
            </a:pPr>
            <a:endParaRPr lang="uk-UA" dirty="0"/>
          </a:p>
        </p:txBody>
      </p:sp>
      <p:pic>
        <p:nvPicPr>
          <p:cNvPr id="2050" name="Picture 2" descr="C:\Users\Бібліотека\Desktop\моя бібліотека\DSCN0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528174" cy="264599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3" name="Picture 5" descr="C:\Users\Бібліотека\Desktop\моя бібліотека\DSCN1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571744"/>
            <a:ext cx="2714644" cy="361971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Бібліотека\Desktop\моя бібліотека\DSCN1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785926"/>
            <a:ext cx="3343260" cy="250731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472518" cy="596743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lvl="4">
              <a:buNone/>
            </a:pPr>
            <a:endParaRPr lang="uk-UA" dirty="0"/>
          </a:p>
        </p:txBody>
      </p:sp>
      <p:pic>
        <p:nvPicPr>
          <p:cNvPr id="3074" name="Picture 2" descr="C:\Users\Бібліотека\Desktop\моя бібліотека\DSCN1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529805" cy="2647213"/>
          </a:xfrm>
          <a:prstGeom prst="rect">
            <a:avLst/>
          </a:prstGeom>
          <a:noFill/>
        </p:spPr>
      </p:pic>
      <p:pic>
        <p:nvPicPr>
          <p:cNvPr id="3075" name="Picture 3" descr="C:\Users\Бібліотека\Desktop\моя бібліотека\DSCN1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2946660" cy="3929090"/>
          </a:xfrm>
          <a:prstGeom prst="rect">
            <a:avLst/>
          </a:prstGeom>
          <a:noFill/>
        </p:spPr>
      </p:pic>
      <p:pic>
        <p:nvPicPr>
          <p:cNvPr id="3077" name="Picture 5" descr="C:\Users\Бібліотека\Desktop\моя бібліотека\DSCN1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42984"/>
            <a:ext cx="3230525" cy="2422765"/>
          </a:xfrm>
          <a:prstGeom prst="rect">
            <a:avLst/>
          </a:prstGeom>
          <a:noFill/>
        </p:spPr>
      </p:pic>
      <p:pic>
        <p:nvPicPr>
          <p:cNvPr id="3078" name="Picture 6" descr="C:\Users\Бібліотека\Desktop\моя бібліотека\DSCN1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339935"/>
            <a:ext cx="2500330" cy="1875147"/>
          </a:xfrm>
          <a:prstGeom prst="rect">
            <a:avLst/>
          </a:prstGeom>
          <a:noFill/>
        </p:spPr>
      </p:pic>
      <p:pic>
        <p:nvPicPr>
          <p:cNvPr id="3080" name="Picture 8" descr="C:\Users\Бібліотека\Desktop\моя бібліотека\DSCN1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3987">
            <a:off x="5715009" y="4000504"/>
            <a:ext cx="2794434" cy="2095714"/>
          </a:xfrm>
          <a:prstGeom prst="rect">
            <a:avLst/>
          </a:prstGeom>
          <a:noFill/>
        </p:spPr>
      </p:pic>
      <p:pic>
        <p:nvPicPr>
          <p:cNvPr id="2050" name="Picture 2" descr="C:\Users\Бібліотека\Desktop\моя бібліотека\DSCN1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35362">
            <a:off x="857224" y="3544649"/>
            <a:ext cx="2071702" cy="27624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smtClean="0"/>
              <a:t>Моя бібліотека-простір для розваг та інтелектуальних ігор</a:t>
            </a:r>
            <a:endParaRPr lang="uk-UA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543956" cy="485778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Бібліотека\Desktop\моя бібліотека\DSCN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2691084" cy="2018206"/>
          </a:xfrm>
          <a:prstGeom prst="rect">
            <a:avLst/>
          </a:prstGeom>
          <a:noFill/>
        </p:spPr>
      </p:pic>
      <p:pic>
        <p:nvPicPr>
          <p:cNvPr id="1028" name="Picture 4" descr="C:\Users\Бібліотека\Desktop\моя бібліотека\DSCN0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2857672" cy="2143140"/>
          </a:xfrm>
          <a:prstGeom prst="rect">
            <a:avLst/>
          </a:prstGeom>
          <a:noFill/>
        </p:spPr>
      </p:pic>
      <p:pic>
        <p:nvPicPr>
          <p:cNvPr id="1030" name="Picture 6" descr="C:\Users\Бібліотека\Desktop\моя бібліотека\DSCN2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143116"/>
            <a:ext cx="2952771" cy="2214578"/>
          </a:xfrm>
          <a:prstGeom prst="rect">
            <a:avLst/>
          </a:prstGeom>
          <a:noFill/>
        </p:spPr>
      </p:pic>
      <p:pic>
        <p:nvPicPr>
          <p:cNvPr id="1031" name="Picture 7" descr="C:\Users\Бібліотека\Desktop\моя бібліотека\DSCN1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286256"/>
            <a:ext cx="2928959" cy="2196602"/>
          </a:xfrm>
          <a:prstGeom prst="rect">
            <a:avLst/>
          </a:prstGeom>
          <a:noFill/>
        </p:spPr>
      </p:pic>
      <p:pic>
        <p:nvPicPr>
          <p:cNvPr id="1032" name="Picture 8" descr="C:\Users\Бібліотека\Desktop\моя бібліотека\DSCN15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857628"/>
            <a:ext cx="2714644" cy="2035875"/>
          </a:xfrm>
          <a:prstGeom prst="rect">
            <a:avLst/>
          </a:prstGeom>
          <a:noFill/>
        </p:spPr>
      </p:pic>
      <p:pic>
        <p:nvPicPr>
          <p:cNvPr id="1033" name="Picture 9" descr="C:\Users\Бібліотека\Desktop\папка по краєзнав\Публічна бібліотека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785926"/>
            <a:ext cx="2500330" cy="1875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/>
              <a:t>Простір</a:t>
            </a:r>
            <a:r>
              <a:rPr lang="uk-UA" sz="4000" u="sng" dirty="0" smtClean="0"/>
              <a:t> </a:t>
            </a:r>
            <a:r>
              <a:rPr lang="uk-UA" sz="4000" b="1" i="1" dirty="0" smtClean="0"/>
              <a:t>любові до рідного краю </a:t>
            </a:r>
            <a:endParaRPr lang="uk-UA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472518" cy="5214974"/>
          </a:xfrm>
        </p:spPr>
        <p:txBody>
          <a:bodyPr/>
          <a:lstStyle/>
          <a:p>
            <a:pPr>
              <a:buNone/>
            </a:pPr>
            <a:endParaRPr lang="uk-UA" dirty="0"/>
          </a:p>
        </p:txBody>
      </p:sp>
      <p:pic>
        <p:nvPicPr>
          <p:cNvPr id="3074" name="Picture 2" descr="C:\Users\Бібліотека\Desktop\моя бібліотека\DSCN1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238694" cy="2428892"/>
          </a:xfrm>
          <a:prstGeom prst="rect">
            <a:avLst/>
          </a:prstGeom>
          <a:noFill/>
        </p:spPr>
      </p:pic>
      <p:pic>
        <p:nvPicPr>
          <p:cNvPr id="3078" name="Picture 6" descr="C:\Users\Бібліотека\Desktop\DSCN1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143367"/>
            <a:ext cx="2786050" cy="2089427"/>
          </a:xfrm>
          <a:prstGeom prst="rect">
            <a:avLst/>
          </a:prstGeom>
          <a:noFill/>
        </p:spPr>
      </p:pic>
      <p:pic>
        <p:nvPicPr>
          <p:cNvPr id="3081" name="Picture 9" descr="D:\Фото\фото\IMG_79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20816" y="-12644550"/>
            <a:ext cx="49377600" cy="28370307"/>
          </a:xfrm>
          <a:prstGeom prst="rect">
            <a:avLst/>
          </a:prstGeom>
          <a:noFill/>
        </p:spPr>
      </p:pic>
      <p:pic>
        <p:nvPicPr>
          <p:cNvPr id="3082" name="Picture 10" descr="D:\Фото\Еко-вело тур 2016\DSCN0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2569" y="1428736"/>
            <a:ext cx="2840229" cy="2071702"/>
          </a:xfrm>
          <a:prstGeom prst="rect">
            <a:avLst/>
          </a:prstGeom>
          <a:noFill/>
        </p:spPr>
      </p:pic>
      <p:pic>
        <p:nvPicPr>
          <p:cNvPr id="3083" name="Picture 11" descr="C:\Users\Бібліотека\Desktop\моя бібліотека\DSCN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286256"/>
            <a:ext cx="3111528" cy="2143037"/>
          </a:xfrm>
          <a:prstGeom prst="rect">
            <a:avLst/>
          </a:prstGeom>
          <a:noFill/>
        </p:spPr>
      </p:pic>
      <p:pic>
        <p:nvPicPr>
          <p:cNvPr id="3075" name="Picture 3" descr="C:\Users\Бібліотека\Desktop\моя бібліотека\DSCN1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357430"/>
            <a:ext cx="3357586" cy="25180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Бібліотека\Desktop\моя бібліотека\DSCN1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785926"/>
            <a:ext cx="3052757" cy="22894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smtClean="0"/>
              <a:t>Простір цікавого дозвілля та захоплюючих мандрівок.</a:t>
            </a:r>
            <a:endParaRPr lang="uk-UA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429684" cy="4895864"/>
          </a:xfrm>
        </p:spPr>
        <p:txBody>
          <a:bodyPr/>
          <a:lstStyle/>
          <a:p>
            <a:pPr>
              <a:buNone/>
            </a:pPr>
            <a:endParaRPr lang="uk-UA" dirty="0"/>
          </a:p>
        </p:txBody>
      </p:sp>
      <p:pic>
        <p:nvPicPr>
          <p:cNvPr id="4098" name="Picture 2" descr="C:\Users\Бібліотека\Desktop\моя бібліотека\DSCN0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3048184" cy="2214578"/>
          </a:xfrm>
          <a:prstGeom prst="rect">
            <a:avLst/>
          </a:prstGeom>
          <a:noFill/>
        </p:spPr>
      </p:pic>
      <p:pic>
        <p:nvPicPr>
          <p:cNvPr id="4099" name="Picture 3" descr="C:\Users\Бібліотека\Desktop\моя бібліотека\DSCN1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500174"/>
            <a:ext cx="3088970" cy="2316604"/>
          </a:xfrm>
          <a:prstGeom prst="rect">
            <a:avLst/>
          </a:prstGeom>
          <a:noFill/>
        </p:spPr>
      </p:pic>
      <p:pic>
        <p:nvPicPr>
          <p:cNvPr id="4102" name="Picture 6" descr="C:\Users\Бібліотека\Desktop\моя бібліотека\DSCN1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857628"/>
            <a:ext cx="3143272" cy="2357328"/>
          </a:xfrm>
          <a:prstGeom prst="rect">
            <a:avLst/>
          </a:prstGeom>
          <a:noFill/>
        </p:spPr>
      </p:pic>
      <p:pic>
        <p:nvPicPr>
          <p:cNvPr id="4103" name="Picture 7" descr="C:\Users\Бібліотека\Desktop\моя бібліотека\DSCN14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4398">
            <a:off x="6024273" y="4167122"/>
            <a:ext cx="2442124" cy="1831496"/>
          </a:xfrm>
          <a:prstGeom prst="rect">
            <a:avLst/>
          </a:prstGeom>
          <a:noFill/>
        </p:spPr>
      </p:pic>
      <p:pic>
        <p:nvPicPr>
          <p:cNvPr id="4101" name="Picture 5" descr="C:\Users\Бібліотека\Desktop\моя бібліотека\DSCN1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84578">
            <a:off x="512307" y="4219786"/>
            <a:ext cx="2504266" cy="18780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Фото\ато\113NIKON\DSCN1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14818"/>
            <a:ext cx="2762417" cy="20717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/>
              <a:t>Простір для спілкування та відпочинку</a:t>
            </a:r>
            <a:endParaRPr lang="uk-UA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115328" cy="489586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122" name="Picture 2" descr="C:\Users\Бібліотека\Desktop\моя бібліотека\DSCN1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286255"/>
            <a:ext cx="2786082" cy="2089451"/>
          </a:xfrm>
          <a:prstGeom prst="rect">
            <a:avLst/>
          </a:prstGeom>
          <a:noFill/>
        </p:spPr>
      </p:pic>
      <p:pic>
        <p:nvPicPr>
          <p:cNvPr id="5124" name="Picture 4" descr="D:\Фото\IMG_90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88162" y="-10572848"/>
            <a:ext cx="49377601" cy="28009938"/>
          </a:xfrm>
          <a:prstGeom prst="rect">
            <a:avLst/>
          </a:prstGeom>
          <a:noFill/>
        </p:spPr>
      </p:pic>
      <p:pic>
        <p:nvPicPr>
          <p:cNvPr id="5125" name="Picture 5" descr="D:\Фото\IMG_90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3716" y="-7858204"/>
            <a:ext cx="41948048" cy="23931730"/>
          </a:xfrm>
          <a:prstGeom prst="rect">
            <a:avLst/>
          </a:prstGeom>
          <a:noFill/>
        </p:spPr>
      </p:pic>
      <p:pic>
        <p:nvPicPr>
          <p:cNvPr id="1027" name="Picture 3" descr="C:\Users\Бібліотека\Desktop\фото брошура\DSCN1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500174"/>
            <a:ext cx="3143439" cy="2357454"/>
          </a:xfrm>
          <a:prstGeom prst="rect">
            <a:avLst/>
          </a:prstGeom>
          <a:noFill/>
        </p:spPr>
      </p:pic>
      <p:pic>
        <p:nvPicPr>
          <p:cNvPr id="1028" name="Picture 4" descr="D:\Фото\ато\113NIKON\DSCN14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1500174"/>
            <a:ext cx="3259839" cy="2444749"/>
          </a:xfrm>
          <a:prstGeom prst="rect">
            <a:avLst/>
          </a:prstGeom>
          <a:noFill/>
        </p:spPr>
      </p:pic>
      <p:pic>
        <p:nvPicPr>
          <p:cNvPr id="1029" name="Picture 5" descr="D:\Фото\ато\113NIKON\DSCN14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2143116"/>
            <a:ext cx="3643338" cy="27323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756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 Простір </a:t>
            </a:r>
            <a:r>
              <a:rPr lang="uk-UA" b="1" i="1" dirty="0" err="1" smtClean="0"/>
              <a:t>інтернету</a:t>
            </a:r>
            <a:r>
              <a:rPr lang="uk-UA" b="1" i="1" dirty="0" smtClean="0"/>
              <a:t> та соціальних  мереж</a:t>
            </a:r>
            <a:endParaRPr lang="uk-UA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Бібліотека\Desktop\моя бібліотека\DSCN1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2000240"/>
            <a:ext cx="2813735" cy="2357453"/>
          </a:xfrm>
          <a:prstGeom prst="rect">
            <a:avLst/>
          </a:prstGeom>
          <a:noFill/>
        </p:spPr>
      </p:pic>
      <p:pic>
        <p:nvPicPr>
          <p:cNvPr id="1027" name="Picture 3" descr="C:\Users\Бібліотека\Desktop\моя бібліотека\DSCN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214554"/>
            <a:ext cx="2667160" cy="2000264"/>
          </a:xfrm>
          <a:prstGeom prst="rect">
            <a:avLst/>
          </a:prstGeom>
          <a:noFill/>
        </p:spPr>
      </p:pic>
      <p:pic>
        <p:nvPicPr>
          <p:cNvPr id="1028" name="Picture 4" descr="C:\Users\Бібліотека\Desktop\моя бібліотека\DSCN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000240"/>
            <a:ext cx="3048185" cy="2286016"/>
          </a:xfrm>
          <a:prstGeom prst="rect">
            <a:avLst/>
          </a:prstGeom>
          <a:noFill/>
        </p:spPr>
      </p:pic>
      <p:pic>
        <p:nvPicPr>
          <p:cNvPr id="1029" name="Picture 5" descr="C:\Users\Бібліотека\Desktop\моя бібліотека\DSCN0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86256"/>
            <a:ext cx="2741584" cy="2056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Фото\фото\DSCN2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50538"/>
            <a:ext cx="2714644" cy="20359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i="1" dirty="0" smtClean="0"/>
              <a:t>Вибери свій простір, своє місце у нашій бібліотеці!!!! </a:t>
            </a:r>
            <a:endParaRPr lang="uk-UA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D:\Фото\DSCN0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2928958" cy="2196601"/>
          </a:xfrm>
          <a:prstGeom prst="rect">
            <a:avLst/>
          </a:prstGeom>
          <a:noFill/>
        </p:spPr>
      </p:pic>
      <p:pic>
        <p:nvPicPr>
          <p:cNvPr id="1027" name="Picture 3" descr="D:\Фото\IMG_9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357694"/>
            <a:ext cx="2678957" cy="1785971"/>
          </a:xfrm>
          <a:prstGeom prst="rect">
            <a:avLst/>
          </a:prstGeom>
          <a:noFill/>
        </p:spPr>
      </p:pic>
      <p:pic>
        <p:nvPicPr>
          <p:cNvPr id="1028" name="Picture 4" descr="D:\Фото\фото\DSCN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112" y="2071678"/>
            <a:ext cx="2762416" cy="2071702"/>
          </a:xfrm>
          <a:prstGeom prst="rect">
            <a:avLst/>
          </a:prstGeom>
          <a:noFill/>
        </p:spPr>
      </p:pic>
      <p:pic>
        <p:nvPicPr>
          <p:cNvPr id="1029" name="Picture 5" descr="D:\Фото\фото\IMG_79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952771"/>
            <a:ext cx="2857520" cy="19050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90</Words>
  <PresentationFormat>Экран (4:3)</PresentationFormat>
  <Paragraphs>23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Тинненська публічна бібліотека</vt:lpstr>
      <vt:lpstr>Моя бібліотека це – простір змістовних тематичних виставок та оглядів літератури</vt:lpstr>
      <vt:lpstr>Слайд 3</vt:lpstr>
      <vt:lpstr>Моя бібліотека-простір для розваг та інтелектуальних ігор</vt:lpstr>
      <vt:lpstr>Простір любові до рідного краю </vt:lpstr>
      <vt:lpstr>Простір цікавого дозвілля та захоплюючих мандрівок.</vt:lpstr>
      <vt:lpstr>Простір для спілкування та відпочинку</vt:lpstr>
      <vt:lpstr> Простір інтернету та соціальних  мереж</vt:lpstr>
      <vt:lpstr>Вибери свій простір, своє місце у нашій бібліотеці!!!! </vt:lpstr>
      <vt:lpstr>Двері нашої бібліотеки гостинно відкриті: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Тиннеська публічна бібліотека</dc:title>
  <dc:creator>Бібліотека</dc:creator>
  <cp:lastModifiedBy>Бібліотека</cp:lastModifiedBy>
  <cp:revision>73</cp:revision>
  <dcterms:created xsi:type="dcterms:W3CDTF">2017-07-20T06:47:44Z</dcterms:created>
  <dcterms:modified xsi:type="dcterms:W3CDTF">2017-09-17T10:57:38Z</dcterms:modified>
</cp:coreProperties>
</file>