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2" r:id="rId3"/>
    <p:sldId id="257" r:id="rId4"/>
    <p:sldId id="260" r:id="rId5"/>
    <p:sldId id="277" r:id="rId6"/>
    <p:sldId id="266" r:id="rId7"/>
    <p:sldId id="271" r:id="rId8"/>
    <p:sldId id="272" r:id="rId9"/>
    <p:sldId id="274" r:id="rId10"/>
    <p:sldId id="273" r:id="rId11"/>
    <p:sldId id="267" r:id="rId12"/>
    <p:sldId id="261" r:id="rId13"/>
    <p:sldId id="268" r:id="rId14"/>
    <p:sldId id="259" r:id="rId15"/>
    <p:sldId id="275" r:id="rId16"/>
    <p:sldId id="276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Rg st="1" end="16"/>
    <p:penClr>
      <a:srgbClr val="FF0000"/>
    </p:penClr>
  </p:showPr>
  <p:clrMru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80" autoAdjust="0"/>
  </p:normalViewPr>
  <p:slideViewPr>
    <p:cSldViewPr>
      <p:cViewPr>
        <p:scale>
          <a:sx n="82" d="100"/>
          <a:sy n="82" d="100"/>
        </p:scale>
        <p:origin x="-792" y="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A8B04-24AB-4135-A515-D7BFDF6A3647}" type="datetimeFigureOut">
              <a:rPr lang="uk-UA" smtClean="0"/>
              <a:pPr/>
              <a:t>19.09.2017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3DDB5-5364-4C2F-A11A-97D6DBD993A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DDB5-5364-4C2F-A11A-97D6DBD993A5}" type="slidenum">
              <a:rPr lang="uk-UA" smtClean="0"/>
              <a:pPr/>
              <a:t>2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DDB5-5364-4C2F-A11A-97D6DBD993A5}" type="slidenum">
              <a:rPr lang="uk-UA" smtClean="0"/>
              <a:pPr/>
              <a:t>4</a:t>
            </a:fld>
            <a:endParaRPr lang="uk-U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3DDB5-5364-4C2F-A11A-97D6DBD993A5}" type="slidenum">
              <a:rPr lang="uk-UA" smtClean="0"/>
              <a:pPr/>
              <a:t>7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s43.radikal.ru/i099/1306/7f/1863f3e653ec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4A928-B74C-41B3-A007-B5AC455CE06A}" type="datetime1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4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3" cstate="print"/>
          <a:srcRect t="72805" r="15873"/>
          <a:stretch>
            <a:fillRect/>
          </a:stretch>
        </p:blipFill>
        <p:spPr bwMode="auto">
          <a:xfrm>
            <a:off x="0" y="4509120"/>
            <a:ext cx="4227747" cy="1728192"/>
          </a:xfrm>
          <a:prstGeom prst="rect">
            <a:avLst/>
          </a:prstGeom>
          <a:noFill/>
        </p:spPr>
      </p:pic>
      <p:pic>
        <p:nvPicPr>
          <p:cNvPr id="10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7377728">
            <a:off x="140034" y="3929074"/>
            <a:ext cx="1008112" cy="1008112"/>
          </a:xfrm>
          <a:prstGeom prst="rect">
            <a:avLst/>
          </a:prstGeom>
          <a:noFill/>
        </p:spPr>
      </p:pic>
      <p:pic>
        <p:nvPicPr>
          <p:cNvPr id="16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937140" cy="6858000"/>
          </a:xfrm>
          <a:prstGeom prst="rect">
            <a:avLst/>
          </a:prstGeom>
          <a:noFill/>
        </p:spPr>
      </p:pic>
      <p:pic>
        <p:nvPicPr>
          <p:cNvPr id="15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63665">
            <a:off x="1931121" y="3884465"/>
            <a:ext cx="1008112" cy="1008112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9571294">
            <a:off x="560921" y="165383"/>
            <a:ext cx="853956" cy="853956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488942">
            <a:off x="2535920" y="124160"/>
            <a:ext cx="758544" cy="75854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547664" y="692696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067944" y="5661248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4860032" y="4653136"/>
            <a:ext cx="628434" cy="576064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79512" y="1772816"/>
            <a:ext cx="628434" cy="576064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187624" y="2564904"/>
            <a:ext cx="628434" cy="576064"/>
          </a:xfrm>
          <a:prstGeom prst="rect">
            <a:avLst/>
          </a:prstGeom>
          <a:noFill/>
        </p:spPr>
      </p:pic>
      <p:pic>
        <p:nvPicPr>
          <p:cNvPr id="22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187624" y="4797152"/>
            <a:ext cx="392771" cy="360040"/>
          </a:xfrm>
          <a:prstGeom prst="rect">
            <a:avLst/>
          </a:prstGeom>
          <a:noFill/>
        </p:spPr>
      </p:pic>
      <p:pic>
        <p:nvPicPr>
          <p:cNvPr id="23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259632" y="1412776"/>
            <a:ext cx="392771" cy="360040"/>
          </a:xfrm>
          <a:prstGeom prst="rect">
            <a:avLst/>
          </a:prstGeom>
          <a:noFill/>
        </p:spPr>
      </p:pic>
      <p:pic>
        <p:nvPicPr>
          <p:cNvPr id="24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403648" y="4293096"/>
            <a:ext cx="392771" cy="360040"/>
          </a:xfrm>
          <a:prstGeom prst="rect">
            <a:avLst/>
          </a:prstGeom>
          <a:noFill/>
        </p:spPr>
      </p:pic>
      <p:pic>
        <p:nvPicPr>
          <p:cNvPr id="2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3059832" y="188640"/>
            <a:ext cx="392771" cy="360040"/>
          </a:xfrm>
          <a:prstGeom prst="rect">
            <a:avLst/>
          </a:prstGeom>
          <a:noFill/>
        </p:spPr>
      </p:pic>
      <p:pic>
        <p:nvPicPr>
          <p:cNvPr id="2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8" cstate="print"/>
          <a:srcRect l="37799" t="8753" r="44057" b="64986"/>
          <a:stretch>
            <a:fillRect/>
          </a:stretch>
        </p:blipFill>
        <p:spPr bwMode="auto">
          <a:xfrm>
            <a:off x="2339752" y="836712"/>
            <a:ext cx="235663" cy="216024"/>
          </a:xfrm>
          <a:prstGeom prst="rect">
            <a:avLst/>
          </a:prstGeom>
          <a:noFill/>
        </p:spPr>
      </p:pic>
      <p:pic>
        <p:nvPicPr>
          <p:cNvPr id="2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1196752"/>
            <a:ext cx="392771" cy="360040"/>
          </a:xfrm>
          <a:prstGeom prst="rect">
            <a:avLst/>
          </a:prstGeom>
          <a:noFill/>
        </p:spPr>
      </p:pic>
      <p:pic>
        <p:nvPicPr>
          <p:cNvPr id="2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9" cstate="print"/>
          <a:srcRect l="37799" t="8753" r="44057" b="64986"/>
          <a:stretch>
            <a:fillRect/>
          </a:stretch>
        </p:blipFill>
        <p:spPr bwMode="auto">
          <a:xfrm>
            <a:off x="323528" y="4077072"/>
            <a:ext cx="207640" cy="190336"/>
          </a:xfrm>
          <a:prstGeom prst="rect">
            <a:avLst/>
          </a:prstGeom>
          <a:noFill/>
        </p:spPr>
      </p:pic>
      <p:pic>
        <p:nvPicPr>
          <p:cNvPr id="29" name="Picture 2" descr="07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23928" y="5301208"/>
            <a:ext cx="326587" cy="32005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00FF-58F2-44D1-A853-C3EAD8F9E5F2}" type="datetime1">
              <a:rPr lang="ru-RU" smtClean="0"/>
              <a:pPr/>
              <a:t>19.09.2017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2" descr="http://www.picshare.ru/uploads/140715/U58bIM0g3k.png"/>
          <p:cNvPicPr>
            <a:picLocks noChangeAspect="1" noChangeArrowheads="1"/>
          </p:cNvPicPr>
          <p:nvPr userDrawn="1"/>
        </p:nvPicPr>
        <p:blipFill>
          <a:blip r:embed="rId2" cstate="print"/>
          <a:srcRect t="72805" r="15873"/>
          <a:stretch>
            <a:fillRect/>
          </a:stretch>
        </p:blipFill>
        <p:spPr bwMode="auto">
          <a:xfrm>
            <a:off x="2483768" y="2204864"/>
            <a:ext cx="6458766" cy="264017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ru-RU"/>
          </a:p>
        </p:txBody>
      </p:sp>
      <p:pic>
        <p:nvPicPr>
          <p:cNvPr id="8194" name="Picture 2" descr="http://s019.radikal.ru/i639/1306/65/cbd5deb0b91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0187" cy="6858000"/>
          </a:xfrm>
          <a:prstGeom prst="rect">
            <a:avLst/>
          </a:prstGeom>
          <a:noFill/>
        </p:spPr>
      </p:pic>
      <p:pic>
        <p:nvPicPr>
          <p:cNvPr id="7170" name="Picture 2" descr="07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149080"/>
            <a:ext cx="326587" cy="320055"/>
          </a:xfrm>
          <a:prstGeom prst="rect">
            <a:avLst/>
          </a:prstGeom>
          <a:noFill/>
        </p:spPr>
      </p:pic>
      <p:pic>
        <p:nvPicPr>
          <p:cNvPr id="14" name="Picture 2" descr="http://img-fotki.yandex.ru/get/6723/16969765.1fc/0_8c9a9_93de2f9b_orig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932623" cy="6858000"/>
          </a:xfrm>
          <a:prstGeom prst="rect">
            <a:avLst/>
          </a:prstGeom>
          <a:noFill/>
        </p:spPr>
      </p:pic>
      <p:pic>
        <p:nvPicPr>
          <p:cNvPr id="15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251520" y="260648"/>
            <a:ext cx="628434" cy="576064"/>
          </a:xfrm>
          <a:prstGeom prst="rect">
            <a:avLst/>
          </a:prstGeom>
          <a:noFill/>
        </p:spPr>
      </p:pic>
      <p:pic>
        <p:nvPicPr>
          <p:cNvPr id="16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259632" y="2132856"/>
            <a:ext cx="628434" cy="576064"/>
          </a:xfrm>
          <a:prstGeom prst="rect">
            <a:avLst/>
          </a:prstGeom>
          <a:noFill/>
        </p:spPr>
      </p:pic>
      <p:pic>
        <p:nvPicPr>
          <p:cNvPr id="17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1043608" y="4941168"/>
            <a:ext cx="628434" cy="576064"/>
          </a:xfrm>
          <a:prstGeom prst="rect">
            <a:avLst/>
          </a:prstGeom>
          <a:noFill/>
        </p:spPr>
      </p:pic>
      <p:pic>
        <p:nvPicPr>
          <p:cNvPr id="18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6" cstate="print"/>
          <a:srcRect l="37799" t="8753" r="44057" b="64986"/>
          <a:stretch>
            <a:fillRect/>
          </a:stretch>
        </p:blipFill>
        <p:spPr bwMode="auto">
          <a:xfrm>
            <a:off x="0" y="6281936"/>
            <a:ext cx="628434" cy="576064"/>
          </a:xfrm>
          <a:prstGeom prst="rect">
            <a:avLst/>
          </a:prstGeom>
          <a:noFill/>
        </p:spPr>
      </p:pic>
      <p:pic>
        <p:nvPicPr>
          <p:cNvPr id="19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1547664" y="3861048"/>
            <a:ext cx="360040" cy="330036"/>
          </a:xfrm>
          <a:prstGeom prst="rect">
            <a:avLst/>
          </a:prstGeom>
          <a:noFill/>
        </p:spPr>
      </p:pic>
      <p:pic>
        <p:nvPicPr>
          <p:cNvPr id="20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827584" y="1556792"/>
            <a:ext cx="360040" cy="330036"/>
          </a:xfrm>
          <a:prstGeom prst="rect">
            <a:avLst/>
          </a:prstGeom>
          <a:noFill/>
        </p:spPr>
      </p:pic>
      <p:pic>
        <p:nvPicPr>
          <p:cNvPr id="21" name="Picture 4" descr="http://s39.radikal.ru/i084/1009/ae/fe0c93152f1a.png"/>
          <p:cNvPicPr>
            <a:picLocks noChangeAspect="1" noChangeArrowheads="1"/>
          </p:cNvPicPr>
          <p:nvPr userDrawn="1"/>
        </p:nvPicPr>
        <p:blipFill>
          <a:blip r:embed="rId7" cstate="print"/>
          <a:srcRect l="37799" t="8753" r="44057" b="64986"/>
          <a:stretch>
            <a:fillRect/>
          </a:stretch>
        </p:blipFill>
        <p:spPr bwMode="auto">
          <a:xfrm>
            <a:off x="251520" y="5805264"/>
            <a:ext cx="360040" cy="330036"/>
          </a:xfrm>
          <a:prstGeom prst="rect">
            <a:avLst/>
          </a:prstGeom>
          <a:noFill/>
        </p:spPr>
      </p:pic>
      <p:pic>
        <p:nvPicPr>
          <p:cNvPr id="13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7668445">
            <a:off x="382425" y="1759706"/>
            <a:ext cx="1010134" cy="1010134"/>
          </a:xfrm>
          <a:prstGeom prst="rect">
            <a:avLst/>
          </a:prstGeom>
          <a:noFill/>
        </p:spPr>
      </p:pic>
      <p:pic>
        <p:nvPicPr>
          <p:cNvPr id="12" name="Picture 6" descr="http://migalaite.blog.tut.by/files/2012/05/0_625cd_ea1f50e9_XL-150x150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 rot="163665">
            <a:off x="1283049" y="5036593"/>
            <a:ext cx="1008112" cy="10081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4B932-79CC-4083-B7CA-015CE4EC2494}" type="datetime1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02FECC-FFD1-4E7A-B2B2-54CAE10364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6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411D2-AB01-4A49-8DF3-A74481D1A298}" type="datetime1">
              <a:rPr lang="ru-RU" smtClean="0"/>
              <a:pPr/>
              <a:t>19.09.2017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5C4A-CFA1-48A5-A64E-9BBC6453773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transition spd="slow" advClick="0" advTm="16000">
    <p:wedge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file:///C:\Users\XXX\Desktop\&#1055;&#1088;&#1077;&#1079;&#1077;&#1085;&#1090;&#1072;&#1094;&#1110;&#1103;\mocart_-_muzika_angelov_(zf.fm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7.jpeg"/><Relationship Id="rId7" Type="http://schemas.openxmlformats.org/officeDocument/2006/relationships/image" Target="../media/image67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71.jpeg"/><Relationship Id="rId11" Type="http://schemas.openxmlformats.org/officeDocument/2006/relationships/image" Target="../media/image22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file:///C:\Users\XXX\Desktop\&#1055;&#1088;&#1077;&#1079;&#1077;&#1085;&#1090;&#1072;&#1094;&#1110;&#1103;\mocart_-_muzika_angelov_(zf.fm).mp3" TargetMode="External"/><Relationship Id="rId1" Type="http://schemas.openxmlformats.org/officeDocument/2006/relationships/audio" Target="file:///D:\&#1052;&#1091;&#1079;&#1080;&#1082;&#1072;\&#1053;&#1086;&#1074;&#1072;&#1103;%20&#1087;&#1072;&#1087;&#1082;&#1072;%20(5)\1c07b0cbe2b339.mp3" TargetMode="External"/><Relationship Id="rId6" Type="http://schemas.openxmlformats.org/officeDocument/2006/relationships/image" Target="../media/image90.jpe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52;&#1091;&#1079;&#1080;&#1082;&#1072;\&#1053;&#1086;&#1074;&#1072;&#1103;%20&#1087;&#1072;&#1087;&#1082;&#1072;%20(5)\1c07b0cbe2b339.mp3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jpeg"/><Relationship Id="rId2" Type="http://schemas.openxmlformats.org/officeDocument/2006/relationships/audio" Target="file:///C:\Users\XXX\Desktop\&#1055;&#1088;&#1077;&#1079;&#1077;&#1085;&#1090;&#1072;&#1094;&#1110;&#1103;\mocart_-_muzika_angelov_(zf.fm).mp3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3.png"/><Relationship Id="rId10" Type="http://schemas.openxmlformats.org/officeDocument/2006/relationships/image" Target="../media/image2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22.pn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37.jpeg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7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16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37.jpeg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XXX\Desktop\&#1055;&#1088;&#1077;&#1079;&#1077;&#1085;&#1090;&#1072;&#1094;&#1110;&#1103;\mocart_-_muzika_angelov_(zf.fm).mp3" TargetMode="Externa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22.pn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4437112"/>
            <a:ext cx="1368152" cy="1739176"/>
          </a:xfrm>
          <a:prstGeom prst="rect">
            <a:avLst/>
          </a:prstGeom>
          <a:noFill/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6016" y="4941168"/>
            <a:ext cx="4248472" cy="1752600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Публічна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b="1" i="1" dirty="0" err="1" smtClean="0">
                <a:solidFill>
                  <a:schemeClr val="accent3">
                    <a:lumMod val="50000"/>
                  </a:schemeClr>
                </a:solidFill>
              </a:rPr>
              <a:t>бібліотека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</a:rPr>
              <a:t> села Цепцевичі</a:t>
            </a:r>
            <a:endParaRPr lang="ru-RU" b="1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3275856" y="2071678"/>
            <a:ext cx="5040560" cy="2143140"/>
          </a:xfrm>
        </p:spPr>
        <p:txBody>
          <a:bodyPr/>
          <a:lstStyle/>
          <a:p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Бібліотека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 – 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вікно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 у </a:t>
            </a:r>
            <a:r>
              <a:rPr lang="ru-RU" b="1" dirty="0" err="1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світ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Georgia" pitchFamily="18" charset="0"/>
              </a:rPr>
              <a:t> 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5122" name="Picture 2" descr="D:\картинки\images (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214291"/>
            <a:ext cx="2190752" cy="2286016"/>
          </a:xfrm>
          <a:prstGeom prst="rect">
            <a:avLst/>
          </a:prstGeom>
          <a:noFill/>
        </p:spPr>
      </p:pic>
      <p:pic>
        <p:nvPicPr>
          <p:cNvPr id="5123" name="Picture 3" descr="D:\картинки\скачанные файлы 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214289"/>
            <a:ext cx="3195642" cy="2241719"/>
          </a:xfrm>
          <a:prstGeom prst="rect">
            <a:avLst/>
          </a:prstGeom>
          <a:noFill/>
        </p:spPr>
      </p:pic>
      <p:pic>
        <p:nvPicPr>
          <p:cNvPr id="7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5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3408"/>
            <a:ext cx="9142413" cy="7101408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23928" y="0"/>
            <a:ext cx="4464496" cy="476672"/>
          </a:xfrm>
        </p:spPr>
        <p:txBody>
          <a:bodyPr>
            <a:normAutofit/>
          </a:bodyPr>
          <a:lstStyle/>
          <a:p>
            <a:pPr algn="r"/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Найкращі читачі 2017 року   </a:t>
            </a:r>
            <a:endParaRPr lang="uk-UA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816" y="2780928"/>
            <a:ext cx="1944216" cy="102907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 descr="G:\нова Федор\Новая папка\IMG_5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32656"/>
            <a:ext cx="3240360" cy="2564904"/>
          </a:xfrm>
          <a:prstGeom prst="rect">
            <a:avLst/>
          </a:prstGeom>
          <a:noFill/>
        </p:spPr>
      </p:pic>
      <p:pic>
        <p:nvPicPr>
          <p:cNvPr id="4099" name="Picture 3" descr="G:\нова Федор\Новая папка\IMG_5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764704"/>
            <a:ext cx="3563888" cy="2736304"/>
          </a:xfrm>
          <a:prstGeom prst="rect">
            <a:avLst/>
          </a:prstGeom>
          <a:noFill/>
        </p:spPr>
      </p:pic>
      <p:pic>
        <p:nvPicPr>
          <p:cNvPr id="4097" name="Picture 1" descr="G:\нова Федор\Новая папка\IMG_55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2924944"/>
            <a:ext cx="3528392" cy="244827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9343" t="7087" r="6569"/>
          <a:stretch>
            <a:fillRect/>
          </a:stretch>
        </p:blipFill>
        <p:spPr>
          <a:xfrm>
            <a:off x="7215206" y="4048238"/>
            <a:ext cx="1928794" cy="280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5616" y="1340767"/>
            <a:ext cx="2520280" cy="648073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2996952"/>
            <a:ext cx="2416696" cy="111784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124" name="Picture 4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4191000"/>
            <a:ext cx="5638800" cy="2424113"/>
          </a:xfrm>
          <a:prstGeom prst="rect">
            <a:avLst/>
          </a:prstGeom>
          <a:noFill/>
        </p:spPr>
      </p:pic>
      <p:pic>
        <p:nvPicPr>
          <p:cNvPr id="6" name="Picture 3" descr="G:\нова Федор\Новая папка\IMG_5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3960440" cy="2952328"/>
          </a:xfrm>
          <a:prstGeom prst="rect">
            <a:avLst/>
          </a:prstGeom>
          <a:noFill/>
        </p:spPr>
      </p:pic>
      <p:pic>
        <p:nvPicPr>
          <p:cNvPr id="3074" name="Picture 2" descr="G:\нова Федор\Новая папка\IMG_52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636912"/>
            <a:ext cx="3851920" cy="3240360"/>
          </a:xfrm>
          <a:prstGeom prst="rect">
            <a:avLst/>
          </a:prstGeom>
          <a:noFill/>
        </p:spPr>
      </p:pic>
      <p:pic>
        <p:nvPicPr>
          <p:cNvPr id="5" name="Picture 2" descr="G:\нова Федор\Новая папка\IMG_55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404664"/>
            <a:ext cx="3168352" cy="2360733"/>
          </a:xfrm>
          <a:prstGeom prst="rect">
            <a:avLst/>
          </a:prstGeom>
          <a:noFill/>
        </p:spPr>
      </p:pic>
      <p:pic>
        <p:nvPicPr>
          <p:cNvPr id="3076" name="Picture 4" descr="G:\презент\smaylyky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3284984"/>
            <a:ext cx="2095500" cy="1190625"/>
          </a:xfrm>
          <a:prstGeom prst="rect">
            <a:avLst/>
          </a:prstGeom>
          <a:noFill/>
        </p:spPr>
      </p:pic>
      <p:pic>
        <p:nvPicPr>
          <p:cNvPr id="9" name="Picture 4" descr="geografiya-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0"/>
            <a:ext cx="9144000" cy="6957392"/>
          </a:xfrm>
          <a:prstGeom prst="rect">
            <a:avLst/>
          </a:prstGeom>
          <a:noFill/>
        </p:spPr>
      </p:pic>
      <p:pic>
        <p:nvPicPr>
          <p:cNvPr id="3077" name="Picture 5" descr="G:\нова Федор\Новая папка\IMG_53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2636912"/>
            <a:ext cx="3168352" cy="2448272"/>
          </a:xfrm>
          <a:prstGeom prst="rect">
            <a:avLst/>
          </a:prstGeom>
          <a:noFill/>
        </p:spPr>
      </p:pic>
      <p:pic>
        <p:nvPicPr>
          <p:cNvPr id="3078" name="Picture 6" descr="G:\нова Федор\Новая папка\IMG_536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63522" y="908720"/>
            <a:ext cx="3135969" cy="208823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004048" y="980728"/>
            <a:ext cx="319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Молодь крокує</a:t>
            </a:r>
          </a:p>
          <a:p>
            <a:pPr algn="ctr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до Європи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332656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Вишиванка - краса нашого народу</a:t>
            </a:r>
            <a:endParaRPr lang="ru-RU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G:\нова Федор\Новая папка\IMG_5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573016"/>
            <a:ext cx="3275856" cy="2448272"/>
          </a:xfrm>
          <a:prstGeom prst="rect">
            <a:avLst/>
          </a:prstGeom>
          <a:noFill/>
        </p:spPr>
      </p:pic>
      <p:pic>
        <p:nvPicPr>
          <p:cNvPr id="9217" name="Picture 1" descr="G:\нова Федор\Новая папка\IMG_5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32656"/>
            <a:ext cx="3024336" cy="2808312"/>
          </a:xfrm>
          <a:prstGeom prst="rect">
            <a:avLst/>
          </a:prstGeom>
          <a:noFill/>
        </p:spPr>
      </p:pic>
      <p:pic>
        <p:nvPicPr>
          <p:cNvPr id="9220" name="Picture 4" descr="G:\нова Федор\Новая папка\IMG_53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429000"/>
            <a:ext cx="3528392" cy="2952328"/>
          </a:xfrm>
          <a:prstGeom prst="rect">
            <a:avLst/>
          </a:prstGeom>
          <a:noFill/>
        </p:spPr>
      </p:pic>
      <p:pic>
        <p:nvPicPr>
          <p:cNvPr id="6146" name="Picture 2" descr="C:\Users\XXX\Desktop\на сторінку\травень\день вишиванки\IMG_56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1196752"/>
            <a:ext cx="3120346" cy="2340260"/>
          </a:xfrm>
          <a:prstGeom prst="rect">
            <a:avLst/>
          </a:prstGeom>
          <a:noFill/>
        </p:spPr>
      </p:pic>
      <p:pic>
        <p:nvPicPr>
          <p:cNvPr id="7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3688" y="260648"/>
            <a:ext cx="6665964" cy="864097"/>
          </a:xfrm>
        </p:spPr>
        <p:txBody>
          <a:bodyPr>
            <a:noAutofit/>
          </a:bodyPr>
          <a:lstStyle/>
          <a:p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Рукоділля - це магія, коли  з нічого виникає краса!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Любительське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обєднання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“Рукодільниці”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 (вишивка бісером)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2708920"/>
            <a:ext cx="1728192" cy="102488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121" name="Picture 1" descr="G:\нова Федор\Новая папка\IMG_5326.JPG"/>
          <p:cNvPicPr>
            <a:picLocks noChangeAspect="1" noChangeArrowheads="1"/>
          </p:cNvPicPr>
          <p:nvPr/>
        </p:nvPicPr>
        <p:blipFill>
          <a:blip r:embed="rId2" cstate="print"/>
          <a:srcRect t="8333" b="12500"/>
          <a:stretch>
            <a:fillRect/>
          </a:stretch>
        </p:blipFill>
        <p:spPr bwMode="auto">
          <a:xfrm>
            <a:off x="827584" y="1268760"/>
            <a:ext cx="3654618" cy="2571768"/>
          </a:xfrm>
          <a:prstGeom prst="rect">
            <a:avLst/>
          </a:prstGeom>
          <a:noFill/>
        </p:spPr>
      </p:pic>
      <p:pic>
        <p:nvPicPr>
          <p:cNvPr id="5122" name="Picture 2" descr="G:\нова Федор\Новая папка\IMG_5328.JPG"/>
          <p:cNvPicPr>
            <a:picLocks noChangeAspect="1" noChangeArrowheads="1"/>
          </p:cNvPicPr>
          <p:nvPr/>
        </p:nvPicPr>
        <p:blipFill>
          <a:blip r:embed="rId3" cstate="print"/>
          <a:srcRect l="8819" t="28490" r="-1423"/>
          <a:stretch>
            <a:fillRect/>
          </a:stretch>
        </p:blipFill>
        <p:spPr bwMode="auto">
          <a:xfrm>
            <a:off x="1979712" y="3933056"/>
            <a:ext cx="4500594" cy="2523130"/>
          </a:xfrm>
          <a:prstGeom prst="rect">
            <a:avLst/>
          </a:prstGeom>
          <a:noFill/>
        </p:spPr>
      </p:pic>
      <p:pic>
        <p:nvPicPr>
          <p:cNvPr id="7170" name="Picture 2" descr="H:\Новая папка\11111\IMG_5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3262335" cy="2500330"/>
          </a:xfrm>
          <a:prstGeom prst="rect">
            <a:avLst/>
          </a:prstGeom>
          <a:noFill/>
        </p:spPr>
      </p:pic>
      <p:pic>
        <p:nvPicPr>
          <p:cNvPr id="2050" name="Picture 2" descr="C:\Users\XXX\Desktop\IMG_20170918_190529.jpg"/>
          <p:cNvPicPr>
            <a:picLocks noChangeAspect="1" noChangeArrowheads="1"/>
          </p:cNvPicPr>
          <p:nvPr/>
        </p:nvPicPr>
        <p:blipFill>
          <a:blip r:embed="rId5" cstate="print"/>
          <a:srcRect t="3279" r="5854" b="4918"/>
          <a:stretch>
            <a:fillRect/>
          </a:stretch>
        </p:blipFill>
        <p:spPr bwMode="auto">
          <a:xfrm>
            <a:off x="6516216" y="3356992"/>
            <a:ext cx="2371608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332656"/>
            <a:ext cx="745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Клуб за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інтересами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«Книга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лялька»</a:t>
            </a:r>
            <a:endParaRPr lang="ru-RU" sz="24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83768" y="94869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endParaRPr lang="ru-RU" dirty="0" smtClean="0"/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  <p:pic>
        <p:nvPicPr>
          <p:cNvPr id="3076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58886"/>
            <a:ext cx="1440160" cy="1830712"/>
          </a:xfrm>
          <a:prstGeom prst="rect">
            <a:avLst/>
          </a:prstGeom>
          <a:noFill/>
        </p:spPr>
      </p:pic>
      <p:pic>
        <p:nvPicPr>
          <p:cNvPr id="8193" name="Picture 1" descr="G:\нова Федор\Новая папка\IMG_5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928670"/>
            <a:ext cx="3324831" cy="3092924"/>
          </a:xfrm>
          <a:prstGeom prst="rect">
            <a:avLst/>
          </a:prstGeom>
          <a:noFill/>
        </p:spPr>
      </p:pic>
      <p:pic>
        <p:nvPicPr>
          <p:cNvPr id="8195" name="Picture 3" descr="G:\нова Федор\Новая папка\IMG_3701.JPG"/>
          <p:cNvPicPr>
            <a:picLocks noChangeAspect="1" noChangeArrowheads="1"/>
          </p:cNvPicPr>
          <p:nvPr/>
        </p:nvPicPr>
        <p:blipFill>
          <a:blip r:embed="rId5" cstate="print"/>
          <a:srcRect r="21311"/>
          <a:stretch>
            <a:fillRect/>
          </a:stretch>
        </p:blipFill>
        <p:spPr bwMode="auto">
          <a:xfrm>
            <a:off x="2051720" y="3501008"/>
            <a:ext cx="3293904" cy="2736304"/>
          </a:xfrm>
          <a:prstGeom prst="rect">
            <a:avLst/>
          </a:prstGeom>
          <a:noFill/>
        </p:spPr>
      </p:pic>
      <p:pic>
        <p:nvPicPr>
          <p:cNvPr id="8194" name="Picture 2" descr="G:\нова Федор\Новая папка\IMG_51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836712"/>
            <a:ext cx="3528392" cy="3071008"/>
          </a:xfrm>
          <a:prstGeom prst="rect">
            <a:avLst/>
          </a:prstGeom>
          <a:noFill/>
        </p:spPr>
      </p:pic>
      <p:pic>
        <p:nvPicPr>
          <p:cNvPr id="2050" name="Picture 2" descr="C:\Users\XXX\Desktop\на сторінку\ббб\сова.jp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4149080"/>
            <a:ext cx="3857280" cy="2708920"/>
          </a:xfrm>
          <a:prstGeom prst="rect">
            <a:avLst/>
          </a:prstGeom>
          <a:noFill/>
        </p:spPr>
      </p:pic>
      <p:pic>
        <p:nvPicPr>
          <p:cNvPr id="9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s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836712"/>
            <a:ext cx="342216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uk-UA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1c07b0cbe2b3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3074" name="Picture 2" descr="C:\Users\XXX\Desktop\на сторінку\ббб\slajd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XXX\Desktop\на сторінку\ббб\30_veresnja0.jpg"/>
          <p:cNvPicPr>
            <a:picLocks noChangeAspect="1" noChangeArrowheads="1"/>
          </p:cNvPicPr>
          <p:nvPr/>
        </p:nvPicPr>
        <p:blipFill>
          <a:blip r:embed="rId2" cstate="print"/>
          <a:srcRect l="-18086" t="-20635" r="696" b="4182"/>
          <a:stretch>
            <a:fillRect/>
          </a:stretch>
        </p:blipFill>
        <p:spPr bwMode="auto">
          <a:xfrm>
            <a:off x="683568" y="0"/>
            <a:ext cx="8332338" cy="5846783"/>
          </a:xfrm>
          <a:prstGeom prst="rect">
            <a:avLst/>
          </a:prstGeom>
          <a:noFill/>
        </p:spPr>
      </p:pic>
      <p:pic>
        <p:nvPicPr>
          <p:cNvPr id="3" name="Picture 4" descr="o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33064" y="-171400"/>
            <a:ext cx="9577064" cy="750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55776" y="5877272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Завжди чекаємо на Вас за адресою: </a:t>
            </a:r>
          </a:p>
          <a:p>
            <a:pPr algn="ctr"/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вул.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Центральн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,58 с. Цепцевичі Публічна бібліотека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s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836712"/>
            <a:ext cx="3422169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Щиро вітаємо всіх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 наступаючим</a:t>
            </a:r>
          </a:p>
          <a:p>
            <a:pPr algn="ctr"/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професійним святом!!!</a:t>
            </a:r>
          </a:p>
          <a:p>
            <a:r>
              <a:rPr lang="uk-UA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4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Дякуємо за увагу!</a:t>
            </a:r>
          </a:p>
          <a:p>
            <a:endParaRPr lang="uk-UA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uk-UA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8" name="Picture 2" descr="G:\презент\7f8c78e961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124744"/>
            <a:ext cx="4248472" cy="4293096"/>
          </a:xfrm>
          <a:prstGeom prst="rect">
            <a:avLst/>
          </a:prstGeom>
          <a:noFill/>
        </p:spPr>
      </p:pic>
      <p:pic>
        <p:nvPicPr>
          <p:cNvPr id="5" name="1c07b0cbe2b3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604448" y="551723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g-fotki.yandex.ru/get/4418/66124276.b/0_5fddb_431b01a1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4437112"/>
            <a:ext cx="1368152" cy="1739176"/>
          </a:xfrm>
          <a:prstGeom prst="rect">
            <a:avLst/>
          </a:prstGeom>
          <a:noFill/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5301208"/>
            <a:ext cx="3744416" cy="1008112"/>
          </a:xfrm>
        </p:spPr>
        <p:txBody>
          <a:bodyPr>
            <a:normAutofit/>
          </a:bodyPr>
          <a:lstStyle/>
          <a:p>
            <a:r>
              <a:rPr lang="ru-RU" sz="2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Майбутнє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починається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сучасній</a:t>
            </a:r>
            <a:r>
              <a:rPr lang="ru-RU" sz="2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бібліотеці</a:t>
            </a:r>
            <a:endParaRPr lang="ru-RU" sz="2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6948264" y="1124744"/>
            <a:ext cx="576064" cy="1440160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accent3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026" name="Picture 2" descr="F:\нн\IMG_56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3645024"/>
            <a:ext cx="3384376" cy="2595536"/>
          </a:xfrm>
          <a:prstGeom prst="rect">
            <a:avLst/>
          </a:prstGeom>
          <a:noFill/>
        </p:spPr>
      </p:pic>
      <p:pic>
        <p:nvPicPr>
          <p:cNvPr id="1027" name="Picture 3" descr="F:\нн\IMG_56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476672"/>
            <a:ext cx="1680187" cy="2520280"/>
          </a:xfrm>
          <a:prstGeom prst="rect">
            <a:avLst/>
          </a:prstGeom>
          <a:noFill/>
        </p:spPr>
      </p:pic>
      <p:pic>
        <p:nvPicPr>
          <p:cNvPr id="1028" name="Picture 4" descr="F:\нн\IMG_56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76672"/>
            <a:ext cx="1770373" cy="2520280"/>
          </a:xfrm>
          <a:prstGeom prst="rect">
            <a:avLst/>
          </a:prstGeom>
          <a:noFill/>
        </p:spPr>
      </p:pic>
      <p:pic>
        <p:nvPicPr>
          <p:cNvPr id="2050" name="Picture 2" descr="H:\фото\IMG_55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67744" y="908720"/>
            <a:ext cx="2976331" cy="2448272"/>
          </a:xfrm>
          <a:prstGeom prst="rect">
            <a:avLst/>
          </a:prstGeom>
          <a:noFill/>
        </p:spPr>
      </p:pic>
      <p:pic>
        <p:nvPicPr>
          <p:cNvPr id="2" name="Picture 2" descr="C:\Users\XXX\Desktop\на сторінку\ббб\0975964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92080" y="2996952"/>
            <a:ext cx="2713220" cy="1512168"/>
          </a:xfrm>
          <a:prstGeom prst="rect">
            <a:avLst/>
          </a:prstGeom>
          <a:noFill/>
        </p:spPr>
      </p:pic>
      <p:pic>
        <p:nvPicPr>
          <p:cNvPr id="10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7668344" y="486916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:\презент\скачанные файлы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5301208"/>
            <a:ext cx="1440161" cy="1556792"/>
          </a:xfrm>
          <a:prstGeom prst="rect">
            <a:avLst/>
          </a:prstGeom>
          <a:noFill/>
        </p:spPr>
      </p:pic>
      <p:pic>
        <p:nvPicPr>
          <p:cNvPr id="1026" name="Picture 2" descr="G:\нова Федор\Новая папка\IMG_52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068960"/>
            <a:ext cx="3632205" cy="3062305"/>
          </a:xfrm>
          <a:prstGeom prst="rect">
            <a:avLst/>
          </a:prstGeom>
          <a:noFill/>
        </p:spPr>
      </p:pic>
      <p:pic>
        <p:nvPicPr>
          <p:cNvPr id="1027" name="Picture 3" descr="G:\нова Федор\Новая папка\IMG_5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492896"/>
            <a:ext cx="3600400" cy="2741146"/>
          </a:xfrm>
          <a:prstGeom prst="rect">
            <a:avLst/>
          </a:prstGeom>
          <a:noFill/>
        </p:spPr>
      </p:pic>
      <p:pic>
        <p:nvPicPr>
          <p:cNvPr id="3074" name="Picture 2" descr="H:\фото\IMG_55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47589" y="0"/>
            <a:ext cx="3696411" cy="2772308"/>
          </a:xfrm>
          <a:prstGeom prst="rect">
            <a:avLst/>
          </a:prstGeom>
          <a:noFill/>
        </p:spPr>
      </p:pic>
      <p:pic>
        <p:nvPicPr>
          <p:cNvPr id="5122" name="Picture 2" descr="C:\Users\XXX\Desktop\на сторінку\ббб\d0b2d0b8d0bfd0b0d0b4d0bed0ba-d196d0b7-d0bfd180d0b0d0bad182d0b8d0bad0b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0"/>
            <a:ext cx="3024336" cy="2492896"/>
          </a:xfrm>
          <a:prstGeom prst="rect">
            <a:avLst/>
          </a:prstGeom>
          <a:noFill/>
        </p:spPr>
      </p:pic>
      <p:pic>
        <p:nvPicPr>
          <p:cNvPr id="7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G:\нова Федор\Новая папка\IMG_5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4286256"/>
            <a:ext cx="3528392" cy="2304256"/>
          </a:xfrm>
          <a:prstGeom prst="rect">
            <a:avLst/>
          </a:prstGeom>
          <a:noFill/>
        </p:spPr>
      </p:pic>
      <p:pic>
        <p:nvPicPr>
          <p:cNvPr id="3076" name="Picture 4" descr="G:\нова Федор\Новая папка\IMG_4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785794"/>
            <a:ext cx="4032448" cy="2755506"/>
          </a:xfrm>
          <a:prstGeom prst="rect">
            <a:avLst/>
          </a:prstGeom>
          <a:noFill/>
        </p:spPr>
      </p:pic>
      <p:pic>
        <p:nvPicPr>
          <p:cNvPr id="3075" name="Picture 3" descr="G:\нова Федор\Новая папка\IMG_54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1500174"/>
            <a:ext cx="3528392" cy="2880319"/>
          </a:xfrm>
          <a:prstGeom prst="rect">
            <a:avLst/>
          </a:prstGeom>
          <a:noFill/>
        </p:spPr>
      </p:pic>
      <p:pic>
        <p:nvPicPr>
          <p:cNvPr id="11265" name="Picture 1" descr="G:\презент\1246808449_alice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7628"/>
            <a:ext cx="2160240" cy="2811732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786314" y="428604"/>
            <a:ext cx="4071966" cy="1000132"/>
          </a:xfrm>
        </p:spPr>
        <p:txBody>
          <a:bodyPr>
            <a:noAutofit/>
          </a:bodyPr>
          <a:lstStyle/>
          <a:p>
            <a:r>
              <a:rPr lang="uk-UA" sz="2000" b="1" i="1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“Книги</a:t>
            </a:r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це колодязь живильної роси для всього народу!”</a:t>
            </a:r>
            <a:b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Свято книги.</a:t>
            </a:r>
            <a:endParaRPr lang="ru-RU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 flipV="1">
            <a:off x="3643306" y="5454982"/>
            <a:ext cx="35719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6" name="Picture 2" descr="C:\Users\XXX\Desktop\Бібліотекар Жанна\7613204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365104"/>
            <a:ext cx="3381990" cy="221611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Інформаційний форум  книжкових виставок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5664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854825" y="3573016"/>
            <a:ext cx="2289175" cy="2620715"/>
          </a:xfrm>
        </p:spPr>
      </p:pic>
      <p:pic>
        <p:nvPicPr>
          <p:cNvPr id="1027" name="Picture 3" descr="C:\Users\XXX\Desktop\IMG_5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3672408" cy="2880320"/>
          </a:xfrm>
          <a:prstGeom prst="rect">
            <a:avLst/>
          </a:prstGeom>
          <a:noFill/>
        </p:spPr>
      </p:pic>
      <p:pic>
        <p:nvPicPr>
          <p:cNvPr id="1026" name="Picture 2" descr="C:\Users\XXX\Desktop\IMG_5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573015"/>
            <a:ext cx="3096344" cy="2845289"/>
          </a:xfrm>
          <a:prstGeom prst="rect">
            <a:avLst/>
          </a:prstGeom>
          <a:noFill/>
        </p:spPr>
      </p:pic>
      <p:pic>
        <p:nvPicPr>
          <p:cNvPr id="3" name="Picture 2" descr="C:\Users\XXX\Desktop\IMG_5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052736"/>
            <a:ext cx="3455368" cy="25915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" y="0"/>
            <a:ext cx="9142413" cy="73152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4896544" cy="864096"/>
          </a:xfrm>
        </p:spPr>
        <p:txBody>
          <a:bodyPr>
            <a:noAutofit/>
          </a:bodyPr>
          <a:lstStyle/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Екскурсії й уроки – мандрівки у чарівний світ !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1800" y="3645024"/>
            <a:ext cx="1512168" cy="100811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9" name="Picture 5" descr="G:\нова Федор\Новая папка\IMG_54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692696"/>
            <a:ext cx="2952328" cy="2376264"/>
          </a:xfrm>
          <a:prstGeom prst="rect">
            <a:avLst/>
          </a:prstGeom>
          <a:noFill/>
        </p:spPr>
      </p:pic>
      <p:pic>
        <p:nvPicPr>
          <p:cNvPr id="1028" name="Picture 4" descr="G:\нова Федор\Новая папка\IMG_5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3566">
            <a:off x="4374542" y="2847192"/>
            <a:ext cx="2846888" cy="1944216"/>
          </a:xfrm>
          <a:prstGeom prst="rect">
            <a:avLst/>
          </a:prstGeom>
          <a:noFill/>
        </p:spPr>
      </p:pic>
      <p:pic>
        <p:nvPicPr>
          <p:cNvPr id="1027" name="Picture 3" descr="G:\нова Федор\Новая папка\IMG_52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06107">
            <a:off x="1779173" y="3463719"/>
            <a:ext cx="2592288" cy="2160240"/>
          </a:xfrm>
          <a:prstGeom prst="rect">
            <a:avLst/>
          </a:prstGeom>
          <a:noFill/>
        </p:spPr>
      </p:pic>
      <p:pic>
        <p:nvPicPr>
          <p:cNvPr id="1026" name="Picture 2" descr="G:\нова Федор\Новая папка\IMG_52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0054">
            <a:off x="1429314" y="1240509"/>
            <a:ext cx="2351847" cy="2160240"/>
          </a:xfrm>
          <a:prstGeom prst="rect">
            <a:avLst/>
          </a:prstGeom>
          <a:noFill/>
        </p:spPr>
      </p:pic>
      <p:pic>
        <p:nvPicPr>
          <p:cNvPr id="1030" name="Picture 6" descr="G:\презент\1423457961_fairytale-characters-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260648"/>
            <a:ext cx="1101309" cy="2777513"/>
          </a:xfrm>
          <a:prstGeom prst="rect">
            <a:avLst/>
          </a:prstGeom>
          <a:noFill/>
        </p:spPr>
      </p:pic>
      <p:pic>
        <p:nvPicPr>
          <p:cNvPr id="6146" name="Picture 2" descr="D:\картинки\скачанные файлы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73090" y="4929198"/>
            <a:ext cx="1939056" cy="1928802"/>
          </a:xfrm>
          <a:prstGeom prst="rect">
            <a:avLst/>
          </a:prstGeom>
          <a:noFill/>
        </p:spPr>
      </p:pic>
      <p:pic>
        <p:nvPicPr>
          <p:cNvPr id="11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14348"/>
            <a:ext cx="9142413" cy="7172348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14942" y="1643050"/>
            <a:ext cx="2643206" cy="1714512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Світ в одній людині – це  любов, мир в одному екрані – це Інтернет</a:t>
            </a:r>
            <a:endParaRPr lang="uk-UA" sz="20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ідзаголовок 13"/>
          <p:cNvSpPr>
            <a:spLocks noGrp="1"/>
          </p:cNvSpPr>
          <p:nvPr>
            <p:ph type="subTitle" idx="1"/>
          </p:nvPr>
        </p:nvSpPr>
        <p:spPr>
          <a:xfrm>
            <a:off x="1371600" y="3143248"/>
            <a:ext cx="1128698" cy="107157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:\фото\IMG_55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496"/>
            <a:ext cx="3240361" cy="2808312"/>
          </a:xfrm>
          <a:prstGeom prst="rect">
            <a:avLst/>
          </a:prstGeom>
          <a:noFill/>
        </p:spPr>
      </p:pic>
      <p:pic>
        <p:nvPicPr>
          <p:cNvPr id="2051" name="Picture 3" descr="H:\фото\IMG_51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-214338"/>
            <a:ext cx="2664296" cy="1998222"/>
          </a:xfrm>
          <a:prstGeom prst="rect">
            <a:avLst/>
          </a:prstGeom>
          <a:noFill/>
        </p:spPr>
      </p:pic>
      <p:pic>
        <p:nvPicPr>
          <p:cNvPr id="2052" name="Picture 4" descr="H:\фото\IMG_528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57166"/>
            <a:ext cx="3072341" cy="2304256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210" y="-428652"/>
            <a:ext cx="183579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68" y="4669424"/>
            <a:ext cx="2000232" cy="2045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D:\роб.фото\s678237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1700808"/>
            <a:ext cx="1785945" cy="1676408"/>
          </a:xfrm>
          <a:prstGeom prst="rect">
            <a:avLst/>
          </a:prstGeom>
          <a:noFill/>
        </p:spPr>
      </p:pic>
      <p:pic>
        <p:nvPicPr>
          <p:cNvPr id="12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C:\Users\XXX\Desktop\фото\IMG_521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23928" y="3429000"/>
            <a:ext cx="3168352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4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00090"/>
            <a:ext cx="9142413" cy="7072362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-171400"/>
            <a:ext cx="6048672" cy="792088"/>
          </a:xfrm>
        </p:spPr>
        <p:txBody>
          <a:bodyPr>
            <a:noAutofit/>
          </a:bodyPr>
          <a:lstStyle/>
          <a:p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Масові заходи “ У будні і свято завжди ми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разом-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i="1" dirty="0" smtClean="0">
                <a:latin typeface="Times New Roman" pitchFamily="18" charset="0"/>
                <a:cs typeface="Times New Roman" pitchFamily="18" charset="0"/>
              </a:rPr>
              <a:t>читач і </a:t>
            </a:r>
            <a:r>
              <a:rPr lang="uk-UA" sz="2000" b="1" i="1" dirty="0" err="1" smtClean="0">
                <a:latin typeface="Times New Roman" pitchFamily="18" charset="0"/>
                <a:cs typeface="Times New Roman" pitchFamily="18" charset="0"/>
              </a:rPr>
              <a:t>бібліотека”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816" y="2780928"/>
            <a:ext cx="1944216" cy="102907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 descr="H:\фото\IMG_2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3168352" cy="2376264"/>
          </a:xfrm>
          <a:prstGeom prst="rect">
            <a:avLst/>
          </a:prstGeom>
          <a:noFill/>
        </p:spPr>
      </p:pic>
      <p:pic>
        <p:nvPicPr>
          <p:cNvPr id="4099" name="Picture 3" descr="H:\фото\IMG_56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620688"/>
            <a:ext cx="2736303" cy="2160240"/>
          </a:xfrm>
          <a:prstGeom prst="rect">
            <a:avLst/>
          </a:prstGeom>
          <a:noFill/>
        </p:spPr>
      </p:pic>
      <p:pic>
        <p:nvPicPr>
          <p:cNvPr id="4101" name="Picture 5" descr="H:\фото\IMG_55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2780928"/>
            <a:ext cx="3360373" cy="2520280"/>
          </a:xfrm>
          <a:prstGeom prst="rect">
            <a:avLst/>
          </a:prstGeom>
          <a:noFill/>
        </p:spPr>
      </p:pic>
      <p:pic>
        <p:nvPicPr>
          <p:cNvPr id="1026" name="Picture 2" descr="D:\папкафото\фото\IMG_37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2636912"/>
            <a:ext cx="2928958" cy="2196718"/>
          </a:xfrm>
          <a:prstGeom prst="rect">
            <a:avLst/>
          </a:prstGeom>
          <a:noFill/>
        </p:spPr>
      </p:pic>
      <p:pic>
        <p:nvPicPr>
          <p:cNvPr id="10" name="Picture 6" descr="http://e-bookshelf.info/images/biblioteka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1512" y="5357826"/>
            <a:ext cx="4392488" cy="1500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4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4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531440"/>
            <a:ext cx="9142413" cy="738944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-171401"/>
            <a:ext cx="6912768" cy="504057"/>
          </a:xfrm>
        </p:spPr>
        <p:txBody>
          <a:bodyPr>
            <a:normAutofit/>
          </a:bodyPr>
          <a:lstStyle/>
          <a:p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Літо - книгами зігріте </a:t>
            </a:r>
            <a:r>
              <a:rPr lang="uk-UA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uk-UA" sz="20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Влітку відпочиваємо і читаємо.</a:t>
            </a:r>
            <a:endParaRPr lang="uk-UA" sz="20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15816" y="2780928"/>
            <a:ext cx="1944216" cy="102907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5" name="Picture 3" descr="D:\плакат\IMG_4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04864"/>
            <a:ext cx="3333773" cy="2500330"/>
          </a:xfrm>
          <a:prstGeom prst="rect">
            <a:avLst/>
          </a:prstGeom>
          <a:noFill/>
        </p:spPr>
      </p:pic>
      <p:pic>
        <p:nvPicPr>
          <p:cNvPr id="3076" name="Picture 4" descr="D:\біб.уроки\біб.урок\Івана Купала\IMG_31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88640"/>
            <a:ext cx="3000364" cy="2250273"/>
          </a:xfrm>
          <a:prstGeom prst="rect">
            <a:avLst/>
          </a:prstGeom>
          <a:noFill/>
        </p:spPr>
      </p:pic>
      <p:pic>
        <p:nvPicPr>
          <p:cNvPr id="3077" name="Picture 5" descr="D:\папкафото\IMG_41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604" y="2643182"/>
            <a:ext cx="3381367" cy="2536025"/>
          </a:xfrm>
          <a:prstGeom prst="rect">
            <a:avLst/>
          </a:prstGeom>
          <a:noFill/>
        </p:spPr>
      </p:pic>
      <p:pic>
        <p:nvPicPr>
          <p:cNvPr id="3078" name="Picture 6" descr="D:\картинки\504233_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4" y="4929198"/>
            <a:ext cx="1928795" cy="1928802"/>
          </a:xfrm>
          <a:prstGeom prst="rect">
            <a:avLst/>
          </a:prstGeom>
          <a:noFill/>
        </p:spPr>
      </p:pic>
      <p:pic>
        <p:nvPicPr>
          <p:cNvPr id="3079" name="Picture 7" descr="D:\картинки\romashka2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-571528"/>
            <a:ext cx="1763390" cy="1785950"/>
          </a:xfrm>
          <a:prstGeom prst="rect">
            <a:avLst/>
          </a:prstGeom>
          <a:noFill/>
        </p:spPr>
      </p:pic>
      <p:pic>
        <p:nvPicPr>
          <p:cNvPr id="1026" name="Picture 2" descr="H:\фото\IMG_54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548680"/>
            <a:ext cx="2784309" cy="2088232"/>
          </a:xfrm>
          <a:prstGeom prst="rect">
            <a:avLst/>
          </a:prstGeom>
          <a:noFill/>
        </p:spPr>
      </p:pic>
      <p:pic>
        <p:nvPicPr>
          <p:cNvPr id="11" name="mocart_-_muzika_angelov_(zf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16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4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875</TotalTime>
  <Words>138</Words>
  <Application>Microsoft Office PowerPoint</Application>
  <PresentationFormat>Экран (4:3)</PresentationFormat>
  <Paragraphs>24</Paragraphs>
  <Slides>17</Slides>
  <Notes>3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Бібліотека –  вікно у світ </vt:lpstr>
      <vt:lpstr>Слайд 2</vt:lpstr>
      <vt:lpstr>Слайд 3</vt:lpstr>
      <vt:lpstr>“Книги – це колодязь живильної роси для всього народу!”   Свято книги.</vt:lpstr>
      <vt:lpstr>Інформаційний форум  книжкових виставок</vt:lpstr>
      <vt:lpstr>Екскурсії й уроки – мандрівки у чарівний світ !</vt:lpstr>
      <vt:lpstr>Світ в одній людині – це  любов, мир в одному екрані – це Інтернет</vt:lpstr>
      <vt:lpstr>Масові заходи “ У будні і свято завжди ми разом-  читач і бібліотека”</vt:lpstr>
      <vt:lpstr>Літо - книгами зігріте ! Влітку відпочиваємо і читаємо.</vt:lpstr>
      <vt:lpstr>Найкращі читачі 2017 року   </vt:lpstr>
      <vt:lpstr>Слайд 11</vt:lpstr>
      <vt:lpstr>Слайд 12</vt:lpstr>
      <vt:lpstr>Рукоділля - це магія, коли  з нічого виникає краса! Любительське обєднання  “Рукодільниці”   (вишивка бісером)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XXX</cp:lastModifiedBy>
  <cp:revision>65</cp:revision>
  <dcterms:created xsi:type="dcterms:W3CDTF">2014-07-24T11:59:25Z</dcterms:created>
  <dcterms:modified xsi:type="dcterms:W3CDTF">2017-09-19T09:13:32Z</dcterms:modified>
</cp:coreProperties>
</file>