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CC"/>
    <a:srgbClr val="CC0099"/>
    <a:srgbClr val="FF0066"/>
    <a:srgbClr val="392BED"/>
    <a:srgbClr val="50C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Моя бібліотека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90" y="1484783"/>
            <a:ext cx="4484779" cy="3363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741682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   Зінькова Наталія </a:t>
            </a:r>
            <a:r>
              <a:rPr lang="uk-UA" sz="4400" dirty="0" smtClean="0">
                <a:solidFill>
                  <a:srgbClr val="FF0000"/>
                </a:solidFill>
              </a:rPr>
              <a:t>Петрівна                    </a:t>
            </a:r>
            <a:r>
              <a:rPr lang="uk-UA" sz="4400" dirty="0" smtClean="0">
                <a:solidFill>
                  <a:srgbClr val="FF0000"/>
                </a:solidFill>
              </a:rPr>
              <a:t>ПШБ </a:t>
            </a:r>
            <a:r>
              <a:rPr lang="uk-UA" sz="4400" dirty="0" err="1" smtClean="0">
                <a:solidFill>
                  <a:srgbClr val="FF0000"/>
                </a:solidFill>
              </a:rPr>
              <a:t>с.Федорівка</a:t>
            </a:r>
            <a:r>
              <a:rPr lang="uk-UA" sz="4400" dirty="0" smtClean="0">
                <a:solidFill>
                  <a:srgbClr val="FF0000"/>
                </a:solidFill>
              </a:rPr>
              <a:t>    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47">
            <a:off x="1142081" y="1746652"/>
            <a:ext cx="6291808" cy="4415100"/>
          </a:xfrm>
        </p:spPr>
      </p:pic>
      <p:sp>
        <p:nvSpPr>
          <p:cNvPr id="7" name="TextBox 6"/>
          <p:cNvSpPr txBox="1"/>
          <p:nvPr/>
        </p:nvSpPr>
        <p:spPr>
          <a:xfrm>
            <a:off x="0" y="247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660066"/>
                </a:solidFill>
              </a:rPr>
              <a:t>Народознавчі години із членами клубу </a:t>
            </a:r>
            <a:r>
              <a:rPr lang="en-US" sz="4000" dirty="0" smtClean="0">
                <a:solidFill>
                  <a:srgbClr val="660066"/>
                </a:solidFill>
              </a:rPr>
              <a:t>“</a:t>
            </a:r>
            <a:r>
              <a:rPr lang="uk-UA" sz="4000" dirty="0" smtClean="0">
                <a:solidFill>
                  <a:srgbClr val="660066"/>
                </a:solidFill>
              </a:rPr>
              <a:t>Криниченька</a:t>
            </a:r>
            <a:r>
              <a:rPr lang="en-US" sz="4000" dirty="0" smtClean="0">
                <a:solidFill>
                  <a:srgbClr val="660066"/>
                </a:solidFill>
              </a:rPr>
              <a:t>”</a:t>
            </a:r>
            <a:endParaRPr lang="ru-RU" sz="4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97223">
            <a:off x="395536" y="249289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Дякуємо за увагу!</a:t>
            </a:r>
            <a:endParaRPr lang="ru-RU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5759624" y="583644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2017р.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766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dirty="0" smtClean="0">
                <a:solidFill>
                  <a:srgbClr val="392BED"/>
                </a:solidFill>
              </a:rPr>
              <a:t>Центр регіональної інформації</a:t>
            </a:r>
            <a:endParaRPr lang="ru-RU" dirty="0">
              <a:solidFill>
                <a:srgbClr val="392BED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020">
            <a:off x="58312" y="1315144"/>
            <a:ext cx="4422226" cy="33140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230">
            <a:off x="4594578" y="3053336"/>
            <a:ext cx="4618939" cy="34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33" y="332656"/>
            <a:ext cx="3604819" cy="3253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592">
            <a:off x="4310462" y="3947613"/>
            <a:ext cx="3391534" cy="2743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072">
            <a:off x="248705" y="2054437"/>
            <a:ext cx="3994736" cy="298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18989">
            <a:off x="66628" y="938514"/>
            <a:ext cx="376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</a:t>
            </a:r>
            <a:r>
              <a:rPr lang="uk-UA" sz="3200" dirty="0" smtClean="0">
                <a:solidFill>
                  <a:srgbClr val="0070C0"/>
                </a:solidFill>
              </a:rPr>
              <a:t>Фонд книгозбірні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221">
            <a:off x="293137" y="422538"/>
            <a:ext cx="4112661" cy="3078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496">
            <a:off x="5660207" y="3149575"/>
            <a:ext cx="2921496" cy="3011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714">
            <a:off x="1032705" y="3770097"/>
            <a:ext cx="2808312" cy="2468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1367" y="659487"/>
            <a:ext cx="4900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66"/>
                </a:solidFill>
              </a:rPr>
              <a:t>Книга – це джерело знань.</a:t>
            </a:r>
            <a:endParaRPr lang="ru-RU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1047"/>
            <a:ext cx="5133316" cy="5579235"/>
          </a:xfrm>
        </p:spPr>
      </p:pic>
      <p:sp>
        <p:nvSpPr>
          <p:cNvPr id="16" name="Прямоугольник 15"/>
          <p:cNvSpPr/>
          <p:nvPr/>
        </p:nvSpPr>
        <p:spPr>
          <a:xfrm>
            <a:off x="755576" y="32406"/>
            <a:ext cx="7458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Народознавчий куточок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17008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521">
            <a:off x="1" y="2347139"/>
            <a:ext cx="3203848" cy="45259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64">
            <a:off x="6084168" y="2347140"/>
            <a:ext cx="2849664" cy="4510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736">
            <a:off x="2424585" y="-231458"/>
            <a:ext cx="4104456" cy="45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676">
            <a:off x="383099" y="1192106"/>
            <a:ext cx="3394471" cy="45259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23">
            <a:off x="4678691" y="1278705"/>
            <a:ext cx="3784600" cy="506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64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CC0099"/>
                </a:solidFill>
              </a:rPr>
              <a:t>    Патріотичний куточок</a:t>
            </a:r>
            <a:endParaRPr lang="ru-RU" sz="4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12551">
            <a:off x="-29537" y="476672"/>
            <a:ext cx="4961578" cy="8382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В гостях у саморобки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807"/>
            <a:ext cx="4932040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0"/>
            <a:ext cx="4232826" cy="53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97" y="1740310"/>
            <a:ext cx="4268403" cy="4148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4427984" cy="3452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5" y="399"/>
            <a:ext cx="32101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548680"/>
            <a:ext cx="5631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         </a:t>
            </a:r>
            <a:r>
              <a:rPr lang="ru-RU" sz="2400" dirty="0" smtClean="0">
                <a:solidFill>
                  <a:srgbClr val="9900CC"/>
                </a:solidFill>
              </a:rPr>
              <a:t>Свою </a:t>
            </a:r>
            <a:r>
              <a:rPr lang="ru-RU" sz="2400" dirty="0" err="1">
                <a:solidFill>
                  <a:srgbClr val="9900CC"/>
                </a:solidFill>
              </a:rPr>
              <a:t>Україну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любіть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                             </a:t>
            </a:r>
            <a:r>
              <a:rPr lang="ru-RU" sz="2400" dirty="0" err="1" smtClean="0">
                <a:solidFill>
                  <a:srgbClr val="9900CC"/>
                </a:solidFill>
              </a:rPr>
              <a:t>Шевченківські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читання</a:t>
            </a:r>
            <a:endParaRPr lang="ru-RU" sz="2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53</Words>
  <Application>Microsoft Office PowerPoint</Application>
  <PresentationFormat>Екран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Трек</vt:lpstr>
      <vt:lpstr>               Моя бібліотека</vt:lpstr>
      <vt:lpstr>      Центр регіональної інформації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 гостях у саморобки</vt:lpstr>
      <vt:lpstr>Презентація PowerPoint</vt:lpstr>
      <vt:lpstr>             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Моя бібліотека</dc:title>
  <dc:creator>admin</dc:creator>
  <cp:lastModifiedBy>admin</cp:lastModifiedBy>
  <cp:revision>12</cp:revision>
  <dcterms:created xsi:type="dcterms:W3CDTF">2017-09-20T17:33:22Z</dcterms:created>
  <dcterms:modified xsi:type="dcterms:W3CDTF">2017-09-21T05:53:42Z</dcterms:modified>
</cp:coreProperties>
</file>