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4" r:id="rId7"/>
    <p:sldId id="263" r:id="rId8"/>
    <p:sldId id="271" r:id="rId9"/>
    <p:sldId id="265" r:id="rId10"/>
    <p:sldId id="267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786" autoAdjust="0"/>
  </p:normalViewPr>
  <p:slideViewPr>
    <p:cSldViewPr>
      <p:cViewPr varScale="1">
        <p:scale>
          <a:sx n="70" d="100"/>
          <a:sy n="70" d="100"/>
        </p:scale>
        <p:origin x="-13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8BC7-F32A-4018-9123-7D89670FE8EF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067D9-D592-4B2E-BD0D-267988828E4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1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067D9-D592-4B2E-BD0D-267988828E4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5" name="Пі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1" name="Місце для дати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18" name="Місце для нижнього колонтитула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Місце для зображення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Місце для заголовка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1" name="Місце для тексту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7" name="Місце для дати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B153CB6-758E-4659-90F1-A2AEEBF45070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EAEB15C-AD64-4AFE-9AAC-85FB572630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file:///C:\Users\Tanya\Pictures\100NIKON\DSCN0246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file:///C:\Users\Tanya\Pictures\&#1073;&#1082;&#1072;\SDC17382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Tanya\Pictures\100NIKON\DSCN032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file:///C:\Users\Tanya\Pictures\100NIKON\DSCN0329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Tanya\Pictures\&#1073;&#1082;&#1072;\DSCN1073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file:///C:\Users\Tanya\Pictures\&#1092;&#1086;&#1090;&#1086;%20&#1090;&#1091;&#1088;.&#1084;&#1072;&#1088;&#1092;&#1088;&#1091;&#1090;\&#1048;&#1079;&#1086;&#1073;&#1088;&#1072;&#1078;&#1077;&#1085;&#1080;&#1077;%20035.jpg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Tanya\Pictures\100NIKON\DSCN0311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0"/>
            <a:ext cx="9252520" cy="174646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Вас вітає публічно-шкільна бібліотека </a:t>
            </a:r>
            <a:r>
              <a:rPr lang="uk-UA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uk-UA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  <a:r>
              <a:rPr lang="uk-UA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 Велике Вербче</a:t>
            </a:r>
            <a:endParaRPr lang="ru-RU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 descr="DSCN1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7594">
            <a:off x="212054" y="1916832"/>
            <a:ext cx="4143404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435">
            <a:off x="4355976" y="2997755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715404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Книга потребує нашої допомоги,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ми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 справжні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лікарі!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DSCN0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5872942" cy="440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dirty="0" smtClean="0"/>
              <a:t>Робота з дітьми</a:t>
            </a: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357290" y="5429264"/>
            <a:ext cx="7162800" cy="648232"/>
          </a:xfrm>
        </p:spPr>
        <p:txBody>
          <a:bodyPr>
            <a:noAutofit/>
          </a:bodyPr>
          <a:lstStyle/>
          <a:p>
            <a:pPr algn="ctr"/>
            <a:r>
              <a:rPr lang="uk-UA" sz="1600" dirty="0" smtClean="0"/>
              <a:t>“ Хто, хто Миколая любить ” ,  малюнок на асвальті,                                             “ Шевченковими стежками “, “ до Дня захисту  дітей ”                                                                                                     </a:t>
            </a:r>
          </a:p>
          <a:p>
            <a:pPr algn="ctr"/>
            <a:endParaRPr lang="ru-RU" sz="1600" dirty="0"/>
          </a:p>
        </p:txBody>
      </p:sp>
      <p:pic>
        <p:nvPicPr>
          <p:cNvPr id="5" name="Місце для зображення 4" descr="P60113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>
          <a:xfrm>
            <a:off x="217171" y="2810676"/>
            <a:ext cx="2786082" cy="201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6011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714620"/>
            <a:ext cx="2786050" cy="2089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05_1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2862258" cy="2146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DSCN0246.JPG" descr="C:\Users\Tanya\Pictures\100NIKON\DSCN0246.JPG"/>
          <p:cNvPicPr>
            <a:picLocks noChangeAspect="1"/>
          </p:cNvPicPr>
          <p:nvPr/>
        </p:nvPicPr>
        <p:blipFill>
          <a:blip r:embed="rId5" r:link="rId6" cstate="print"/>
          <a:stretch>
            <a:fillRect/>
          </a:stretch>
        </p:blipFill>
        <p:spPr>
          <a:xfrm>
            <a:off x="5929322" y="285728"/>
            <a:ext cx="285752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N03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1741518" y="2452381"/>
            <a:ext cx="45719" cy="96633"/>
          </a:xfrm>
          <a:prstGeom prst="rect">
            <a:avLst/>
          </a:prstGeom>
        </p:spPr>
      </p:pic>
      <p:pic>
        <p:nvPicPr>
          <p:cNvPr id="10" name="Рисунок 9" descr="DSCN03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430048" y="2786058"/>
            <a:ext cx="135195" cy="285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45479"/>
            <a:ext cx="3384376" cy="25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8066" y="2643170"/>
            <a:ext cx="3429000" cy="1283568"/>
          </a:xfrm>
        </p:spPr>
        <p:txBody>
          <a:bodyPr/>
          <a:lstStyle/>
          <a:p>
            <a:pPr algn="ctr"/>
            <a:r>
              <a:rPr lang="uk-UA" dirty="0" smtClean="0"/>
              <a:t>Співпраця з громадою села</a:t>
            </a:r>
            <a:endParaRPr lang="ru-RU" dirty="0"/>
          </a:p>
        </p:txBody>
      </p:sp>
      <p:pic>
        <p:nvPicPr>
          <p:cNvPr id="5" name="Місце для зображення 4" descr="P10100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3602" r="43602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Изображение 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285728"/>
            <a:ext cx="2928958" cy="25003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SDC144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14290"/>
            <a:ext cx="2071702" cy="25003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 descr="P1010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514" y="3074668"/>
            <a:ext cx="3028556" cy="25865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DC17382.JPG" descr="C:\Users\Tanya\Pictures\бка\SDC17382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6001966" y="357154"/>
            <a:ext cx="2857520" cy="2214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 descr="P60112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7" y="4288677"/>
            <a:ext cx="2162427" cy="1876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Михайла 2012 0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4165040"/>
            <a:ext cx="2808312" cy="2486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3929066"/>
            <a:ext cx="8075432" cy="1000132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Наша бібліотека чекає вас 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141232" y="4714884"/>
            <a:ext cx="7162800" cy="1376750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dirty="0" smtClean="0"/>
              <a:t>Наша адреса</a:t>
            </a:r>
            <a:endParaRPr lang="uk-UA" sz="2000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i="1" dirty="0" smtClean="0">
                <a:solidFill>
                  <a:srgbClr val="002060"/>
                </a:solidFill>
              </a:rPr>
              <a:t>Вул.  Першотравнева 47</a:t>
            </a:r>
          </a:p>
          <a:p>
            <a:pPr algn="ctr"/>
            <a:r>
              <a:rPr lang="uk-UA" sz="2000" i="1" dirty="0" smtClean="0">
                <a:solidFill>
                  <a:srgbClr val="002060"/>
                </a:solidFill>
              </a:rPr>
              <a:t>С. Велике Вербче</a:t>
            </a:r>
          </a:p>
          <a:p>
            <a:pPr algn="ctr"/>
            <a:r>
              <a:rPr lang="uk-UA" sz="2000" i="1" dirty="0" smtClean="0">
                <a:solidFill>
                  <a:srgbClr val="002060"/>
                </a:solidFill>
              </a:rPr>
              <a:t>Сарненський р-н</a:t>
            </a:r>
          </a:p>
          <a:p>
            <a:pPr algn="ctr"/>
            <a:r>
              <a:rPr lang="uk-UA" sz="2000" i="1" dirty="0" smtClean="0">
                <a:solidFill>
                  <a:srgbClr val="002060"/>
                </a:solidFill>
              </a:rPr>
              <a:t>Рівненська обл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5" name="Місце для зображення 4" descr="DSCN02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>
          <a:xfrm>
            <a:off x="1785918" y="357166"/>
            <a:ext cx="5643602" cy="3351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715404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200" dirty="0" smtClean="0"/>
              <a:t>Історія моєї </a:t>
            </a:r>
            <a:r>
              <a:rPr lang="uk-UA" sz="3200" dirty="0" smtClean="0"/>
              <a:t>бібліотеки</a:t>
            </a:r>
            <a:br>
              <a:rPr lang="uk-UA" sz="3200" dirty="0" smtClean="0"/>
            </a:br>
            <a:r>
              <a:rPr lang="uk-UA" sz="3200" dirty="0" smtClean="0"/>
              <a:t> 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9416"/>
            <a:ext cx="7643192" cy="4846320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/>
              <a:t>Бібліотеки – це своєрідні архіви,історії краю,обереги його минулого. Таким оберегом є публічно-шкільна бібліотека  </a:t>
            </a:r>
            <a:r>
              <a:rPr lang="uk-UA" sz="1800" dirty="0" smtClean="0"/>
              <a:t>                          с</a:t>
            </a:r>
            <a:r>
              <a:rPr lang="uk-UA" sz="1800" dirty="0" smtClean="0"/>
              <a:t>. Велике Вербче.</a:t>
            </a:r>
          </a:p>
          <a:p>
            <a:pPr algn="just"/>
            <a:r>
              <a:rPr lang="uk-UA" sz="1800" dirty="0" smtClean="0"/>
              <a:t>Історія бібліотеки розпочалась ще після війни. Хата-читальня налічувала в той час 119 примірників книг,одержувала періодичні видання.</a:t>
            </a:r>
          </a:p>
          <a:p>
            <a:pPr algn="just"/>
            <a:r>
              <a:rPr lang="uk-UA" sz="1800" dirty="0" smtClean="0"/>
              <a:t>А коли 1972 році в центрі села з</a:t>
            </a:r>
            <a:r>
              <a:rPr lang="en-US" sz="1800" dirty="0" smtClean="0"/>
              <a:t>’</a:t>
            </a:r>
            <a:r>
              <a:rPr lang="uk-UA" sz="1800" dirty="0" smtClean="0"/>
              <a:t>явився новий Будинок культури, три світлих кімнати на другому поверсі було відведено під бібліотеку.</a:t>
            </a:r>
          </a:p>
          <a:p>
            <a:pPr algn="just"/>
            <a:r>
              <a:rPr lang="uk-UA" sz="1800" dirty="0" smtClean="0"/>
              <a:t>Для бібліотеки надано велике приміщення (пл. 150 </a:t>
            </a:r>
            <a:r>
              <a:rPr lang="uk-UA" sz="1800" dirty="0" err="1" smtClean="0"/>
              <a:t>кв.м</a:t>
            </a:r>
            <a:r>
              <a:rPr lang="uk-UA" sz="1800" dirty="0" smtClean="0"/>
              <a:t>.). </a:t>
            </a:r>
            <a:r>
              <a:rPr lang="uk-UA" sz="1800" dirty="0" smtClean="0"/>
              <a:t>                       Є </a:t>
            </a:r>
            <a:r>
              <a:rPr lang="uk-UA" sz="1800" dirty="0" smtClean="0"/>
              <a:t>читальний зал, два книгосховища.</a:t>
            </a:r>
          </a:p>
          <a:p>
            <a:pPr algn="just"/>
            <a:r>
              <a:rPr lang="uk-UA" sz="1800" dirty="0" smtClean="0"/>
              <a:t>Бібліотекар повинен вміти донести книгу не тільки до рук, але й до розуму і серця людей. Ось завдання справжнього фахівця.</a:t>
            </a:r>
          </a:p>
          <a:p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</a:rPr>
              <a:t>Велике Вербче літературне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214422"/>
            <a:ext cx="7643192" cy="2500331"/>
          </a:xfrm>
        </p:spPr>
        <p:txBody>
          <a:bodyPr>
            <a:normAutofit/>
          </a:bodyPr>
          <a:lstStyle/>
          <a:p>
            <a:r>
              <a:rPr lang="uk-UA" sz="1800" dirty="0" smtClean="0"/>
              <a:t>Серед поліських верболозів,на берегах тихоплинного ставу, розкинулось село Велике Вербче, багате на славні традиції, а особливо на чудових і працьовитих людей.</a:t>
            </a:r>
          </a:p>
          <a:p>
            <a:r>
              <a:rPr lang="uk-UA" sz="1800" dirty="0" smtClean="0"/>
              <a:t>По - праву називають його поетичним куточком, бо зросла, виховалось в ньому ціла плеяда талановитих на слово людей:Лідія Гольонко ,Наталка Левчун ,Андрій Ситай ,Мирослава Шершень подарували своїм шанувальникам неповторні збірки поезій.</a:t>
            </a:r>
          </a:p>
        </p:txBody>
      </p:sp>
      <p:pic>
        <p:nvPicPr>
          <p:cNvPr id="4" name="Рисунок 3" descr="DSCN0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0653">
            <a:off x="4686836" y="3517725"/>
            <a:ext cx="4143372" cy="3107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DSCN0320.JPG" descr="C:\Users\Tanya\Pictures\100NIKON\DSCN0320.JPG"/>
          <p:cNvPicPr>
            <a:picLocks noChangeAspect="1"/>
          </p:cNvPicPr>
          <p:nvPr/>
        </p:nvPicPr>
        <p:blipFill>
          <a:blip r:embed="rId3" r:link="rId4" cstate="print"/>
          <a:stretch>
            <a:fillRect/>
          </a:stretch>
        </p:blipFill>
        <p:spPr>
          <a:xfrm>
            <a:off x="214282" y="3284984"/>
            <a:ext cx="4286280" cy="3573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57252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Знайомство з виданнями </a:t>
            </a:r>
            <a:r>
              <a:rPr lang="uk-UA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Рівненщини</a:t>
            </a:r>
            <a:br>
              <a:rPr lang="uk-UA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ru-RU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Содержимое 3" descr="DSCN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4286256"/>
            <a:ext cx="3748600" cy="2571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DSCN0329.JPG" descr="C:\Users\Tanya\Pictures\100NIKON\DSCN0329.JPG"/>
          <p:cNvPicPr>
            <a:picLocks noChangeAspect="1"/>
          </p:cNvPicPr>
          <p:nvPr/>
        </p:nvPicPr>
        <p:blipFill>
          <a:blip r:embed="rId3" r:link="rId4" cstate="print"/>
          <a:stretch>
            <a:fillRect/>
          </a:stretch>
        </p:blipFill>
        <p:spPr>
          <a:xfrm>
            <a:off x="0" y="1571612"/>
            <a:ext cx="4095747" cy="26432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N03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461139"/>
            <a:ext cx="3638778" cy="5127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</a:rPr>
              <a:t>Екскурсія по </a:t>
            </a:r>
            <a:r>
              <a:rPr lang="uk-UA" sz="3200" smtClean="0">
                <a:solidFill>
                  <a:srgbClr val="FF0000"/>
                </a:solidFill>
              </a:rPr>
              <a:t>музею будинку </a:t>
            </a:r>
            <a:r>
              <a:rPr lang="uk-UA" sz="3200" dirty="0" smtClean="0">
                <a:solidFill>
                  <a:srgbClr val="FF0000"/>
                </a:solidFill>
              </a:rPr>
              <a:t>культури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214422"/>
            <a:ext cx="7715200" cy="4792869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/>
              <a:t>Музика Тетяна Сергіївна – завідуюча публічно-шкільною бібліотекою с. Велике Вербче , розповідає присутнім першу згадку про село, про це свідчать камені знаряддя праці які були знайдені на території села.</a:t>
            </a:r>
          </a:p>
          <a:p>
            <a:pPr algn="just"/>
            <a:r>
              <a:rPr lang="uk-UA" sz="1800" dirty="0" smtClean="0"/>
              <a:t>Історію села до Великої Вітчизняної війни,після воєнного періоду та сьогодення Великого Вербча.</a:t>
            </a:r>
          </a:p>
          <a:p>
            <a:pPr algn="just"/>
            <a:r>
              <a:rPr lang="uk-UA" sz="1800" dirty="0" smtClean="0"/>
              <a:t>Наше село має воістину славну історію легенди, перекази, оповіді назв окремих урочищ, річок, боліт, засвідчують про те, що люди своєю діяльністю творили історію.</a:t>
            </a:r>
            <a:endParaRPr lang="ru-RU" sz="1800" dirty="0"/>
          </a:p>
        </p:txBody>
      </p:sp>
      <p:pic>
        <p:nvPicPr>
          <p:cNvPr id="4" name="DSCN1073.jpg" descr="C:\Users\Tanya\Pictures\бка\DSCN1073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4852557" y="3857628"/>
            <a:ext cx="4291443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1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857629"/>
            <a:ext cx="4214842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Туристичними стежками Великого Вербча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 smtClean="0"/>
              <a:t>Хуторські або Грищенкові </a:t>
            </a:r>
            <a:r>
              <a:rPr lang="uk-UA" sz="1800" dirty="0" smtClean="0"/>
              <a:t>могилки.</a:t>
            </a:r>
            <a:endParaRPr lang="uk-UA" sz="1800" dirty="0" smtClean="0"/>
          </a:p>
          <a:p>
            <a:r>
              <a:rPr lang="uk-UA" sz="1800" dirty="0" smtClean="0"/>
              <a:t>Попереднє місце поховання М.І. </a:t>
            </a:r>
            <a:r>
              <a:rPr lang="uk-UA" sz="1800" dirty="0" smtClean="0"/>
              <a:t>Струтинської. </a:t>
            </a:r>
            <a:endParaRPr lang="uk-UA" sz="1800" dirty="0" smtClean="0"/>
          </a:p>
          <a:p>
            <a:pPr>
              <a:buNone/>
            </a:pPr>
            <a:r>
              <a:rPr lang="uk-UA" sz="1800" dirty="0" smtClean="0"/>
              <a:t>  </a:t>
            </a:r>
            <a:r>
              <a:rPr lang="uk-UA" sz="1800" dirty="0" smtClean="0"/>
              <a:t>Вікова сосна висотою 27 м. яка є найбільшою</a:t>
            </a:r>
          </a:p>
          <a:p>
            <a:pPr>
              <a:buNone/>
            </a:pPr>
            <a:r>
              <a:rPr lang="uk-UA" sz="1800" dirty="0" smtClean="0"/>
              <a:t>   сосною в Україні.</a:t>
            </a:r>
          </a:p>
        </p:txBody>
      </p:sp>
      <p:pic>
        <p:nvPicPr>
          <p:cNvPr id="4" name="Рисунок 3" descr="Изображение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120195" y="3720111"/>
            <a:ext cx="371876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Изображение 035.jpg" descr="C:\Users\Tanya\Pictures\фото тур.марфрут\Изображение 035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6715140" y="428604"/>
            <a:ext cx="2143140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59"/>
            <a:ext cx="3744416" cy="343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Клуб за інтересами </a:t>
            </a:r>
            <a:r>
              <a:rPr lang="uk-UA" dirty="0" err="1" smtClean="0"/>
              <a:t>“Бджілка”</a:t>
            </a:r>
            <a:endParaRPr lang="ru-RU" dirty="0"/>
          </a:p>
        </p:txBody>
      </p:sp>
      <p:pic>
        <p:nvPicPr>
          <p:cNvPr id="4" name="Содержимое 3" descr="DSCN0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7913" y="3766810"/>
            <a:ext cx="3719945" cy="2892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78796"/>
            <a:ext cx="3600400" cy="285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0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980728"/>
            <a:ext cx="3524275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0" dirty="0" smtClean="0">
                <a:solidFill>
                  <a:schemeClr val="tx1"/>
                </a:solidFill>
                <a:latin typeface="+mn-lt"/>
              </a:rPr>
              <a:t>Кращі дитячі роботи неодноразово були представлені на виставках, ярмарках - розпродажах, проводилися майстер – класи.</a:t>
            </a:r>
            <a:endParaRPr lang="uk-UA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2448" cy="33843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B15C-AD64-4AFE-9AAC-85FB5726300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 flipH="1">
            <a:off x="7596334" y="371703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96952"/>
            <a:ext cx="3981648" cy="35283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883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 світі саморобки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Роботи дітей нашої бібліотеки</a:t>
            </a:r>
            <a:endParaRPr lang="ru-RU" sz="2000" dirty="0"/>
          </a:p>
        </p:txBody>
      </p:sp>
      <p:pic>
        <p:nvPicPr>
          <p:cNvPr id="4" name="DSCN0311.jpg" descr="C:\Users\Tanya\Pictures\100NIKON\DSCN0311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 flipH="1">
            <a:off x="5080081" y="3645024"/>
            <a:ext cx="3071834" cy="3000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0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276872"/>
            <a:ext cx="4214842" cy="34290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N03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7" y="313971"/>
            <a:ext cx="3500461" cy="31432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ишукана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554</TotalTime>
  <Words>376</Words>
  <Application>Microsoft Office PowerPoint</Application>
  <PresentationFormat>Екран (4:3)</PresentationFormat>
  <Paragraphs>36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Вишукана</vt:lpstr>
      <vt:lpstr>Вас вітає публічно-шкільна бібліотека  с. Велике Вербче</vt:lpstr>
      <vt:lpstr>Історія моєї бібліотеки  </vt:lpstr>
      <vt:lpstr>Велике Вербче літературне</vt:lpstr>
      <vt:lpstr>Знайомство з виданнями Рівненщини </vt:lpstr>
      <vt:lpstr>Екскурсія по музею будинку культури</vt:lpstr>
      <vt:lpstr>Туристичними стежками Великого Вербча</vt:lpstr>
      <vt:lpstr>Клуб за інтересами “Бджілка”</vt:lpstr>
      <vt:lpstr>Кращі дитячі роботи неодноразово були представлені на виставках, ярмарках - розпродажах, проводилися майстер – класи.</vt:lpstr>
      <vt:lpstr>У світі саморобки</vt:lpstr>
      <vt:lpstr>Книга потребує нашої допомоги,  а ми - справжні лікарі!</vt:lpstr>
      <vt:lpstr>Робота з дітьми</vt:lpstr>
      <vt:lpstr>Співпраця з громадою села</vt:lpstr>
      <vt:lpstr>Наша бібліотека чекає вас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Публічно-шкільна бібліотека с.велике</dc:title>
  <dc:creator>user</dc:creator>
  <cp:lastModifiedBy>admin</cp:lastModifiedBy>
  <cp:revision>79</cp:revision>
  <dcterms:created xsi:type="dcterms:W3CDTF">2013-03-29T08:27:00Z</dcterms:created>
  <dcterms:modified xsi:type="dcterms:W3CDTF">2017-09-14T09:20:16Z</dcterms:modified>
</cp:coreProperties>
</file>