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83" r:id="rId3"/>
    <p:sldId id="258" r:id="rId4"/>
    <p:sldId id="259" r:id="rId5"/>
    <p:sldId id="261" r:id="rId6"/>
    <p:sldId id="27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98" r:id="rId15"/>
    <p:sldId id="287" r:id="rId16"/>
    <p:sldId id="269" r:id="rId17"/>
    <p:sldId id="289" r:id="rId18"/>
    <p:sldId id="271" r:id="rId19"/>
    <p:sldId id="270" r:id="rId20"/>
    <p:sldId id="272" r:id="rId21"/>
    <p:sldId id="273" r:id="rId22"/>
    <p:sldId id="275" r:id="rId23"/>
    <p:sldId id="276" r:id="rId24"/>
    <p:sldId id="291" r:id="rId25"/>
    <p:sldId id="282" r:id="rId26"/>
    <p:sldId id="293" r:id="rId27"/>
    <p:sldId id="300" r:id="rId28"/>
    <p:sldId id="277" r:id="rId29"/>
    <p:sldId id="295" r:id="rId30"/>
    <p:sldId id="296" r:id="rId31"/>
    <p:sldId id="299" r:id="rId32"/>
    <p:sldId id="28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41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06AEC9-CE1B-4839-A067-F35C54F2EB35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BA2B869-0715-4D35-9F23-C7C54B3EA113}" type="slidenum">
              <a:rPr lang="ru-RU" smtClean="0"/>
              <a:pPr/>
              <a:t>‹№›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AEC9-CE1B-4839-A067-F35C54F2EB35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B869-0715-4D35-9F23-C7C54B3EA113}" type="slidenum">
              <a:rPr lang="ru-RU" smtClean="0"/>
              <a:pPr/>
              <a:t>‹№›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AEC9-CE1B-4839-A067-F35C54F2EB35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B869-0715-4D35-9F23-C7C54B3EA113}" type="slidenum">
              <a:rPr lang="ru-RU" smtClean="0"/>
              <a:pPr/>
              <a:t>‹№›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AEC9-CE1B-4839-A067-F35C54F2EB35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B869-0715-4D35-9F23-C7C54B3EA113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AEC9-CE1B-4839-A067-F35C54F2EB35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B869-0715-4D35-9F23-C7C54B3EA11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AEC9-CE1B-4839-A067-F35C54F2EB35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B869-0715-4D35-9F23-C7C54B3EA113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AEC9-CE1B-4839-A067-F35C54F2EB35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B869-0715-4D35-9F23-C7C54B3EA113}" type="slidenum">
              <a:rPr lang="ru-RU" smtClean="0"/>
              <a:pPr/>
              <a:t>‹№›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AEC9-CE1B-4839-A067-F35C54F2EB35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B869-0715-4D35-9F23-C7C54B3EA113}" type="slidenum">
              <a:rPr lang="ru-RU" smtClean="0"/>
              <a:pPr/>
              <a:t>‹№›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AEC9-CE1B-4839-A067-F35C54F2EB35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B869-0715-4D35-9F23-C7C54B3EA11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AEC9-CE1B-4839-A067-F35C54F2EB35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B869-0715-4D35-9F23-C7C54B3EA11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6AEC9-CE1B-4839-A067-F35C54F2EB35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B869-0715-4D35-9F23-C7C54B3EA11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206AEC9-CE1B-4839-A067-F35C54F2EB35}" type="datetimeFigureOut">
              <a:rPr lang="ru-RU" smtClean="0"/>
              <a:pPr/>
              <a:t>20.09.2017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BA2B869-0715-4D35-9F23-C7C54B3EA11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&#1055;&#1088;&#1077;&#1079;&#1077;&#1085;&#1090;&#1072;&#1094;&#1110;&#1111;\&#1055;&#1088;&#1077;&#1079;&#1077;&#1085;&#1090;&#1072;&#1094;&#1110;&#1103;%20&#1076;&#1083;&#1103;%20&#1073;&#1110;&#1073;&#1083;&#1110;&#1086;&#1090;&#1077;&#1082;&#1080;%20&#1079;%20&#1095;&#1072;&#1089;&#1086;&#1084;%20&#1047;&#1085;&#1086;&#1089;&#1080;&#1095;&#1110;\&#1052;&#1077;&#1083;&#1086;&#1076;&#1110;&#1103;.mp3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9.jpeg"/><Relationship Id="rId7" Type="http://schemas.openxmlformats.org/officeDocument/2006/relationships/hyperlink" Target="http://smayli.ru/smile/detia-462.html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31.gif"/><Relationship Id="rId5" Type="http://schemas.openxmlformats.org/officeDocument/2006/relationships/hyperlink" Target="http://smayli.ru/smile/detia-370.html" TargetMode="External"/><Relationship Id="rId4" Type="http://schemas.openxmlformats.org/officeDocument/2006/relationships/image" Target="../media/image30.jpe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mayli.ru/smile/ludia-1922.html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hyperlink" Target="http://smayli.ru/smile/detia-689.html" TargetMode="Externa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6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6" Type="http://schemas.openxmlformats.org/officeDocument/2006/relationships/hyperlink" Target="http://smayli.ru/smile/sladkie-141.html" TargetMode="Externa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smayli.ru/smile/ludia-1825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98.gif"/><Relationship Id="rId5" Type="http://schemas.openxmlformats.org/officeDocument/2006/relationships/hyperlink" Target="http://smayli.ru/smile/detia-331.html" TargetMode="External"/><Relationship Id="rId4" Type="http://schemas.openxmlformats.org/officeDocument/2006/relationships/image" Target="../media/image9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hyperlink" Target="http://smayli.ru/smile/ludia-2081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hyperlink" Target="http://smayli.ru/smile/ludia-2259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ages (1)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55784" cy="6858000"/>
          </a:xfrm>
        </p:spPr>
      </p:pic>
      <p:sp>
        <p:nvSpPr>
          <p:cNvPr id="9" name="Прямоугольник 8"/>
          <p:cNvSpPr/>
          <p:nvPr/>
        </p:nvSpPr>
        <p:spPr>
          <a:xfrm>
            <a:off x="1500167" y="1643050"/>
            <a:ext cx="6500858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66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Бібліотека</a:t>
            </a:r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66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подих</a:t>
            </a:r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часу </a:t>
            </a:r>
            <a:r>
              <a:rPr lang="ru-RU" sz="66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береже</a:t>
            </a:r>
            <a:endParaRPr lang="ru-RU" sz="6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Мелоді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215206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64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презентації\до дня бібліотеки\Презентація для бібліотеки з часом\фото\SAM_11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29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25385"/>
            <a:ext cx="86409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Фойє бібліотеки</a:t>
            </a:r>
            <a:endParaRPr lang="uk-UA" sz="7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49829"/>
            <a:ext cx="4106713" cy="3083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27463"/>
            <a:ext cx="4035425" cy="3030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584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Будні бібліотеки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Содержимое 6" descr="SAM_0236.JPG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31332" y="1124744"/>
            <a:ext cx="4416827" cy="3312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SAM_0237.JPG"/>
          <p:cNvPicPr>
            <a:picLocks noGrp="1" noChangeAspect="1"/>
          </p:cNvPicPr>
          <p:nvPr>
            <p:ph sz="quarter" idx="14"/>
          </p:nvPr>
        </p:nvPicPr>
        <p:blipFill>
          <a:blip r:embed="rId4" cstate="print"/>
          <a:stretch>
            <a:fillRect/>
          </a:stretch>
        </p:blipFill>
        <p:spPr>
          <a:xfrm>
            <a:off x="4727511" y="1052736"/>
            <a:ext cx="441649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4" descr="SAM_02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3501008"/>
            <a:ext cx="4475989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SAM_0270.JPG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19632" y="1137620"/>
            <a:ext cx="4303312" cy="3227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SAM_0269.JPG"/>
          <p:cNvPicPr>
            <a:picLocks noGrp="1" noChangeAspect="1"/>
          </p:cNvPicPr>
          <p:nvPr>
            <p:ph sz="quarter" idx="14"/>
          </p:nvPr>
        </p:nvPicPr>
        <p:blipFill>
          <a:blip r:embed="rId4" cstate="print"/>
          <a:stretch>
            <a:fillRect/>
          </a:stretch>
        </p:blipFill>
        <p:spPr>
          <a:xfrm>
            <a:off x="4867965" y="3645024"/>
            <a:ext cx="4276036" cy="3207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874965" y="59056"/>
            <a:ext cx="5673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Ми відпочиваємо</a:t>
            </a:r>
            <a:endParaRPr lang="uk-UA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" name="Picture 20" descr="Анимашки Дети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94" y="1000108"/>
            <a:ext cx="2428892" cy="244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 descr="Анимашки Дети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785786" y="4480014"/>
            <a:ext cx="2857519" cy="215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:\презентації\до дня бібліотеки\Презентація для бібліотеки з часом\фото\SAM_097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3" y="908720"/>
            <a:ext cx="8923920" cy="5949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975" y="0"/>
            <a:ext cx="7576625" cy="105156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Ми святкуємо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13"/>
          </p:nvPr>
        </p:nvSpPr>
        <p:spPr>
          <a:xfrm>
            <a:off x="251520" y="1196752"/>
            <a:ext cx="4038600" cy="634392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Посвята в читачі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Содержимое 6" descr="DSCN0123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4681297" y="1268760"/>
            <a:ext cx="4462703" cy="29523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Содержимое 4" descr="DSCN01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3" y="3356992"/>
            <a:ext cx="4536505" cy="34023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100"/>
            <a:ext cx="4920857" cy="36903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Объект 10"/>
          <p:cNvSpPr>
            <a:spLocks noGrp="1"/>
          </p:cNvSpPr>
          <p:nvPr>
            <p:ph sz="quarter" idx="13"/>
          </p:nvPr>
        </p:nvSpPr>
        <p:spPr>
          <a:xfrm>
            <a:off x="179512" y="1052736"/>
            <a:ext cx="4085486" cy="900688"/>
          </a:xfrm>
        </p:spPr>
        <p:txBody>
          <a:bodyPr>
            <a:normAutofit/>
          </a:bodyPr>
          <a:lstStyle/>
          <a:p>
            <a:r>
              <a:rPr lang="uk-U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Посвята в читачі</a:t>
            </a:r>
            <a:endParaRPr lang="ru-RU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3804"/>
            <a:ext cx="5197307" cy="3900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098" name="Picture 2" descr="C:\Users\Быблыотека\Desktop\2017 фото\Посвята 2017\Посвята в читачі 1 класів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23" y="4005064"/>
            <a:ext cx="3360373" cy="25202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776642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48" y="51541"/>
            <a:ext cx="9144000" cy="1054250"/>
          </a:xfrm>
        </p:spPr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Андр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ія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дівчатам надія</a:t>
            </a:r>
            <a:endParaRPr lang="ru-RU" dirty="0"/>
          </a:p>
        </p:txBody>
      </p:sp>
      <p:pic>
        <p:nvPicPr>
          <p:cNvPr id="1026" name="Picture 2" descr="D:\презентації\до дня бібліотеки\Презентація для бібліотеки з часом\фото\SAM_1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6" y="1052736"/>
            <a:ext cx="4716016" cy="3537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D:\презентації\до дня бібліотеки\Презентація для бібліотеки з часом\фото\SAM_12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500" y="3429000"/>
            <a:ext cx="457200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68216105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162440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Святий </a:t>
            </a:r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иколай </a:t>
            </a:r>
            <a:b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мандрує Україною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" name="Содержимое 3" descr="DSCN0065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07503" y="1556792"/>
            <a:ext cx="4416491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Содержимое 9" descr="DSCN0086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4991151" y="1538500"/>
            <a:ext cx="4152849" cy="3114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 descr="D:\Фото\2013\Миколай, 2013\SAM_13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60"/>
            <a:ext cx="4427984" cy="3320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3" descr="D:\Фото\2013\Миколай, 2013\SAM_13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281" y="3484794"/>
            <a:ext cx="432048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Содержимое 5" descr="DSCN009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344" y="30832"/>
            <a:ext cx="9121655" cy="684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3923" y="33834"/>
            <a:ext cx="9144000" cy="1054250"/>
          </a:xfrm>
        </p:spPr>
        <p:txBody>
          <a:bodyPr/>
          <a:lstStyle/>
          <a:p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Рік новий </a:t>
            </a:r>
            <a:r>
              <a:rPr lang="uk-UA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зустрінем</a:t>
            </a:r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разом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 descr="D:\презентації\до дня бібліотеки\Презентація для бібліотеки з часом\фото\SAM_13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07948"/>
            <a:ext cx="4716016" cy="35370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D:\презентації\до дня бібліотеки\Презентація для бібліотеки з часом\фото\SAM_19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37010"/>
            <a:ext cx="4427985" cy="3320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Фото\2014\новорічні вітання, 2014\SAM_13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78" y="1124744"/>
            <a:ext cx="2844025" cy="2133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4288"/>
            <a:ext cx="9113837" cy="6834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46452937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496" y="1556792"/>
            <a:ext cx="4680520" cy="1512168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Віншуємо  радість усім людям на добро.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Содержимое 6" descr="SAM_044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07504" y="3429000"/>
            <a:ext cx="4379714" cy="32847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SAM_0460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526507" y="1196751"/>
            <a:ext cx="4610080" cy="3096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2555776" y="74613"/>
            <a:ext cx="432048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Різдво</a:t>
            </a:r>
            <a:endParaRPr lang="uk-UA" sz="80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6146" name="Picture 2" descr="D:\презентації\до дня бібліотеки\Презентація для бібліотеки з часом\фото\DSCN14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" y="36003"/>
            <a:ext cx="9095995" cy="68219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custDataLst>
      <p:tags r:id="rId1"/>
    </p:custDataLst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0"/>
            <a:ext cx="4896544" cy="785794"/>
          </a:xfrm>
        </p:spPr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Стрітення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>
          <a:xfrm>
            <a:off x="0" y="928671"/>
            <a:ext cx="3779912" cy="988162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Лютневий сніг </a:t>
            </a:r>
          </a:p>
          <a:p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весною пахне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4" name="Содержимое 4" descr="DSCN15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5736" y="958149"/>
            <a:ext cx="4224469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53864"/>
            <a:ext cx="4005263" cy="3005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D:\презентації\до дня бібліотеки\Презентація для бібліотеки з часом\фото\DSCN15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84984"/>
            <a:ext cx="4283968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9447"/>
            <a:ext cx="3455987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D:\презентації\до дня бібліотеки\Презентація для бібліотеки з часом\фото\DSCN0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7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s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7401"/>
            <a:ext cx="9252710" cy="6823607"/>
          </a:xfrm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1475656" y="1841215"/>
            <a:ext cx="6743086" cy="33737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32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Місія нашої бібліотеки дозволити кожному, хто дружить з книгою, пізнати мудрість вікової історії. Наповнити серця і душі світлим і добрим почуттям причетності до істинних цінностей, до світових культурних надбань. </a:t>
            </a:r>
            <a:endParaRPr kumimoji="0" lang="ru-RU" sz="32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4" descr="Анимашки Люди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714612" cy="184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8" descr="Анимашки Дети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3042" y="4793211"/>
            <a:ext cx="2286016" cy="2064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346"/>
          </a:xfrm>
        </p:spPr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Шевченківські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пам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’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ятні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дні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194" name="Picture 2" descr="D:\презентації\до дня бібліотеки\Презентація для бібліотеки з часом\фото\DSCN1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9781"/>
            <a:ext cx="7824290" cy="5868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06" y="960699"/>
            <a:ext cx="7854186" cy="589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88640"/>
            <a:ext cx="8229600" cy="954360"/>
          </a:xfrm>
        </p:spPr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День захисту прав дитини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1" name="Содержимое 10" descr="SAM_0287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5051006" y="4148861"/>
            <a:ext cx="4092994" cy="2728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4" descr="SAM_02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3" y="4148861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5" descr="SAM_02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3226" y="1290602"/>
            <a:ext cx="8574773" cy="5716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440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Стежками жіночих письменницьких доль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Содержимое 6" descr="SAM_0623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5004048" y="1414446"/>
            <a:ext cx="4139952" cy="2636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Содержимое 10" descr="SAM_06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2658416"/>
            <a:ext cx="4681636" cy="3146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" y="3501009"/>
            <a:ext cx="4477162" cy="3356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custDataLst>
      <p:tags r:id="rId1"/>
    </p:custDataLst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116632"/>
            <a:ext cx="7756263" cy="1008112"/>
          </a:xfrm>
        </p:spPr>
        <p:txBody>
          <a:bodyPr>
            <a:noAutofit/>
          </a:bodyPr>
          <a:lstStyle/>
          <a:p>
            <a:r>
              <a:rPr lang="uk-UA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uk-UA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uk-UA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Читач року</a:t>
            </a:r>
            <a:br>
              <a:rPr lang="uk-UA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3" name="Содержимое 12" descr="SAM_0644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30940" y="1052736"/>
            <a:ext cx="4038600" cy="3028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Содержимое 13" descr="SAM_0646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5105400" y="1052736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Содержимое 4" descr="SAM_06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3826477"/>
            <a:ext cx="4038600" cy="30289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Tm="7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1268760"/>
          </a:xfrm>
        </p:spPr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Читач </a:t>
            </a:r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року</a:t>
            </a:r>
            <a:b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dirty="0"/>
          </a:p>
        </p:txBody>
      </p:sp>
      <p:pic>
        <p:nvPicPr>
          <p:cNvPr id="2050" name="Picture 2" descr="D:\презентації\до дня бібліотеки\Презентація для бібліотеки з часом\фото\SAM_06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0728"/>
            <a:ext cx="4992554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Быблыотека\Desktop\2017 фото\читач року\P5100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1944842"/>
            <a:ext cx="4475155" cy="3356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C:\Users\Быблыотека\Desktop\2017 фото\читач року\P51000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79" y="3284985"/>
            <a:ext cx="4764022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690778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183880" cy="1051560"/>
          </a:xfrm>
        </p:spPr>
        <p:txBody>
          <a:bodyPr>
            <a:noAutofit/>
          </a:bodyPr>
          <a:lstStyle/>
          <a:p>
            <a:r>
              <a:rPr lang="uk-UA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Душа на полотні</a:t>
            </a:r>
            <a:endParaRPr lang="ru-RU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Содержимое 4" descr="09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1268759"/>
            <a:ext cx="4644008" cy="3483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100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89115" y="3501008"/>
            <a:ext cx="4454886" cy="3341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custDataLst>
      <p:tags r:id="rId1"/>
    </p:custDataLst>
  </p:cSld>
  <p:clrMapOvr>
    <a:masterClrMapping/>
  </p:clrMapOvr>
  <p:transition spd="slow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1412776"/>
          </a:xfrm>
        </p:spPr>
        <p:txBody>
          <a:bodyPr/>
          <a:lstStyle/>
          <a:p>
            <a:r>
              <a:rPr lang="ru-RU" sz="7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Ековелопроб</a:t>
            </a:r>
            <a:r>
              <a:rPr lang="uk-UA" sz="7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іг</a:t>
            </a:r>
            <a:endParaRPr lang="ru-RU" sz="7200" dirty="0"/>
          </a:p>
        </p:txBody>
      </p:sp>
      <p:pic>
        <p:nvPicPr>
          <p:cNvPr id="4098" name="Picture 2" descr="D:\презентації\до дня бібліотеки\Презентація для бібліотеки з часом\фото\DSCN0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9" y="1124744"/>
            <a:ext cx="48768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D:\презентації\до дня бібліотеки\Презентація для бібліотеки з часом\фото\SAM_21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871" y="2276872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D:\презентації\до дня бібліотеки\Презентація для бібліотеки з часом\фото\SAM_21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" y="0"/>
            <a:ext cx="9143999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30666056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4406"/>
          </a:xfrm>
        </p:spPr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«Великдень </a:t>
            </a:r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всіх нас на гостину 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просить»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0" name="Picture 2" descr="D:\презентації\до дня бібліотеки\Презентація для бібліотеки з часом\фото\SAM_21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8" y="3717032"/>
            <a:ext cx="4187957" cy="3140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D:\Фото\телеф\IMG_20140429_1311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54" y="1628800"/>
            <a:ext cx="2540047" cy="1905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D:\Фото\2013\паска\DSCN03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04864"/>
            <a:ext cx="4499992" cy="3374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5082851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08720"/>
          </a:xfrm>
        </p:spPr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Ювілей рідної бібліотеки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3" name="Содержимое 5" descr="SDC106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8082" y="1585133"/>
            <a:ext cx="3103758" cy="4139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Содержимое 17" descr="SDC10624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59619" y="785794"/>
            <a:ext cx="4484381" cy="3363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Содержимое 4" descr="SDC106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4927" y="3414722"/>
            <a:ext cx="4381369" cy="3286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4" descr="Анимашки Сладкие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96035" y="4929198"/>
            <a:ext cx="1447965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4" descr="Анимашки Сладкие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96035" y="4857760"/>
            <a:ext cx="1447965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4" descr="Анимашки Сладкие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44" y="1928802"/>
            <a:ext cx="1447965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507774"/>
          </a:xfrm>
        </p:spPr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Засідання клубу за інтересами</a:t>
            </a:r>
            <a:endParaRPr lang="ru-RU" dirty="0"/>
          </a:p>
        </p:txBody>
      </p:sp>
      <p:pic>
        <p:nvPicPr>
          <p:cNvPr id="6146" name="Picture 2" descr="D:\презентації\до дня бібліотеки\Презентація для бібліотеки з часом\фото\SAM_24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" y="1700808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D:\презентації\до дня бібліотеки\Презентація для бібліотеки з часом\фото\SAM_26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299" y="2739234"/>
            <a:ext cx="4573304" cy="3429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D:\презентації\до дня бібліотеки\Презентація для бібліотеки з часом\фото\SAM_15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53036"/>
            <a:ext cx="4139952" cy="3104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5640076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88490" y="570156"/>
            <a:ext cx="7987966" cy="105425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Торкнемось історії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179512" y="2204864"/>
            <a:ext cx="4248472" cy="4032447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Першу хату читальну створили в 1946 році. Це була невеличка хатинка з невеликою кількістю книг, але люди йшли туди.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2" name="Содержимое 11" descr="SAM_075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27984" y="2214554"/>
            <a:ext cx="4530572" cy="4074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1624406"/>
          </a:xfrm>
        </p:spPr>
        <p:txBody>
          <a:bodyPr/>
          <a:lstStyle/>
          <a:p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Засідання клубу за інтересами</a:t>
            </a:r>
            <a:endParaRPr lang="ru-RU" dirty="0"/>
          </a:p>
        </p:txBody>
      </p:sp>
      <p:pic>
        <p:nvPicPr>
          <p:cNvPr id="7170" name="Picture 2" descr="D:\презентації\до дня бібліотеки\Презентація для бібліотеки з часом\фото\SAM_2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4211960" cy="3158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D:\презентації\до дня бібліотеки\Презентація для бібліотеки з часом\фото\SAM_26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121" y="2482919"/>
            <a:ext cx="4518248" cy="3388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D:\презентації\до дня бібліотеки\Презентація для бібліотеки з часом\фото\SAM_16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8152"/>
            <a:ext cx="4788024" cy="3591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180956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2769" y="21098"/>
            <a:ext cx="4803935" cy="3088476"/>
          </a:xfrm>
        </p:spPr>
        <p:txBody>
          <a:bodyPr/>
          <a:lstStyle/>
          <a:p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Екскурс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ії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до бібліотеки</a:t>
            </a:r>
            <a:endParaRPr lang="ru-RU" dirty="0"/>
          </a:p>
        </p:txBody>
      </p:sp>
      <p:pic>
        <p:nvPicPr>
          <p:cNvPr id="1026" name="Picture 2" descr="D:\презентації\до дня бібліотеки\Презентація для бібліотеки з часом\фото\IMG_0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" y="0"/>
            <a:ext cx="4512502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867" y="3247453"/>
            <a:ext cx="4776837" cy="3582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75" name="Picture 3" descr="D:\презентації\до дня бібліотеки\Презентація для бібліотеки з часом\фото\SAM_24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83" y="3786508"/>
            <a:ext cx="3339021" cy="25042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05263491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6" descr="Анимашки Люди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571480"/>
            <a:ext cx="1997878" cy="399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8" descr="Анимашки Дети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43834" y="0"/>
            <a:ext cx="1500166" cy="144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2132856"/>
            <a:ext cx="8244408" cy="4725144"/>
          </a:xfrm>
        </p:spPr>
        <p:txBody>
          <a:bodyPr>
            <a:noAutofit/>
          </a:bodyPr>
          <a:lstStyle/>
          <a:p>
            <a:pPr marL="342900" lvl="0" indent="-342900">
              <a:buClrTx/>
              <a:buFont typeface="Arial" pitchFamily="34" charset="0"/>
              <a:buChar char="•"/>
              <a:defRPr/>
            </a:pPr>
            <a:r>
              <a:rPr lang="uk-U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Бібліотека… древня і вічно  юна оселя людського розуму.</a:t>
            </a:r>
          </a:p>
          <a:p>
            <a:pPr marL="342900" lvl="0" indent="-342900">
              <a:buClrTx/>
              <a:buFont typeface="Arial" pitchFamily="34" charset="0"/>
              <a:buChar char="•"/>
              <a:defRPr/>
            </a:pPr>
            <a:r>
              <a:rPr lang="uk-U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Ряди книжкових полиць містять у собі допитливий науковий пошук, насолоду прекрасним, здобуття знань, розвагу і так до нескінченості.</a:t>
            </a:r>
          </a:p>
          <a:p>
            <a:pPr marL="342900" lvl="0" indent="-342900">
              <a:buClrTx/>
              <a:buFont typeface="Arial" pitchFamily="34" charset="0"/>
              <a:buChar char="•"/>
              <a:defRPr/>
            </a:pPr>
            <a:r>
              <a:rPr lang="uk-U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Бібліотека добрий чарівник, до якого приходять ледь навчившись читати. 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custDataLst>
      <p:tags r:id="rId1"/>
    </p:custDataLst>
  </p:cSld>
  <p:clrMapOvr>
    <a:masterClrMapping/>
  </p:clrMapOvr>
  <p:transition spd="slow" advTm="14758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1520" y="1124744"/>
            <a:ext cx="3960440" cy="5001419"/>
          </a:xfrm>
        </p:spPr>
        <p:txBody>
          <a:bodyPr/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1949 був збудований новий клуб, а при ньому бібліотека на дві світлі кімнати. </a:t>
            </a:r>
          </a:p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 вже 25 лютого  1980 року бібліотека святкує новосілля в ще новішому та більшому Будинку культури. На другому поверсі площею 231 м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Содержимое 6" descr="IMG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211960" y="980728"/>
            <a:ext cx="4454496" cy="48538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custDataLst>
      <p:tags r:id="rId1"/>
    </p:custDataLst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D:\презентації\до дня бібліотеки\Презентація для бібліотеки з часом\фото\Будинок культур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36" y="81159"/>
            <a:ext cx="8318847" cy="67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980728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2010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році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пройшов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капітальний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ремонт. </a:t>
            </a:r>
          </a:p>
          <a:p>
            <a:pPr algn="ctr"/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Замінили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старі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вікна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нові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пластикові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95536" y="642918"/>
            <a:ext cx="8334098" cy="4572000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Ось у же  більше 30 років Будинок культури та бібліотека є окрасою і гордістю села </a:t>
            </a:r>
            <a:r>
              <a:rPr lang="uk-UA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Зносич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  <a:p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Користувачами є як діти так і дорослі, молодь та студенти.</a:t>
            </a:r>
          </a:p>
          <a:p>
            <a:r>
              <a:rPr lang="uk-U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«Райським куточком»  називає бібліотеку  вчителька пенсіонерка </a:t>
            </a:r>
            <a:r>
              <a:rPr lang="uk-UA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Трубілко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Ірина Миколаївна</a:t>
            </a:r>
          </a:p>
        </p:txBody>
      </p:sp>
      <p:pic>
        <p:nvPicPr>
          <p:cNvPr id="6" name="Picture 14" descr="Анимашки Люди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4286256"/>
            <a:ext cx="338669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8490" y="332656"/>
            <a:ext cx="7915958" cy="1291750"/>
          </a:xfrm>
        </p:spPr>
        <p:txBody>
          <a:bodyPr/>
          <a:lstStyle/>
          <a:p>
            <a:r>
              <a:rPr lang="uk-UA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Обновився також дизайн </a:t>
            </a:r>
            <a:r>
              <a:rPr lang="uk-UA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uk-UA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uk-UA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бібліотеки всередині </a:t>
            </a:r>
            <a:r>
              <a:rPr lang="uk-UA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 Дитяча)</a:t>
            </a:r>
            <a:r>
              <a:rPr lang="ru-RU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3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3600" dirty="0"/>
          </a:p>
        </p:txBody>
      </p:sp>
      <p:pic>
        <p:nvPicPr>
          <p:cNvPr id="9" name="Содержимое 8" descr="SAM_0266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4717399" y="1330013"/>
            <a:ext cx="4177389" cy="3133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Содержимое 4" descr="дитяча 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340768"/>
            <a:ext cx="4177387" cy="313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205" y="3559315"/>
            <a:ext cx="4392488" cy="3298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482" y="188640"/>
            <a:ext cx="7756263" cy="1054250"/>
          </a:xfrm>
        </p:spPr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haroni" pitchFamily="2" charset="-79"/>
              </a:rPr>
              <a:t>Читальний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зал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Picture 22" descr="Анимашки Люди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48680"/>
            <a:ext cx="2000264" cy="192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09591"/>
            <a:ext cx="6588225" cy="4941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529" y="1412776"/>
            <a:ext cx="673857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686" y="1196752"/>
            <a:ext cx="6938494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15" descr="книгосховище 2.JPG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12488" y="0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5" descr="фонд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623605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Содержимое 5" descr="фонд 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3623604"/>
            <a:ext cx="4283969" cy="3212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932040" y="714356"/>
            <a:ext cx="36004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8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Фонд</a:t>
            </a:r>
            <a:endParaRPr lang="uk-UA" sz="8800" b="1" dirty="0">
              <a:ln/>
              <a:solidFill>
                <a:schemeClr val="accent3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8|5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9|1.5|2.1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|2.7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6|1.1|0.7|0.9|0.7|0.8|1.3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5|1.2|2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|1.4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9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5|2.1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1.5|1.2|1.1|1.4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1|2.5|1.5|1.9|2|1.8|1.7|1.9|1.9|1.8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1324</TotalTime>
  <Words>288</Words>
  <Application>Microsoft Office PowerPoint</Application>
  <PresentationFormat>Екран (4:3)</PresentationFormat>
  <Paragraphs>44</Paragraphs>
  <Slides>32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32</vt:i4>
      </vt:variant>
    </vt:vector>
  </HeadingPairs>
  <TitlesOfParts>
    <vt:vector size="33" baseType="lpstr">
      <vt:lpstr>Твердый переплет</vt:lpstr>
      <vt:lpstr>Презентація PowerPoint</vt:lpstr>
      <vt:lpstr>Презентація PowerPoint</vt:lpstr>
      <vt:lpstr> Торкнемось історії</vt:lpstr>
      <vt:lpstr>Презентація PowerPoint</vt:lpstr>
      <vt:lpstr>Презентація PowerPoint</vt:lpstr>
      <vt:lpstr>Презентація PowerPoint</vt:lpstr>
      <vt:lpstr>Обновився також дизайн  бібліотеки всередині ( Дитяча) </vt:lpstr>
      <vt:lpstr>Читальний зал</vt:lpstr>
      <vt:lpstr>Презентація PowerPoint</vt:lpstr>
      <vt:lpstr>Презентація PowerPoint</vt:lpstr>
      <vt:lpstr>Будні бібліотеки</vt:lpstr>
      <vt:lpstr>Презентація PowerPoint</vt:lpstr>
      <vt:lpstr>Ми святкуємо</vt:lpstr>
      <vt:lpstr>Презентація PowerPoint</vt:lpstr>
      <vt:lpstr>На Андрія, дівчатам надія</vt:lpstr>
      <vt:lpstr>Святий Миколай  мандрує Україною</vt:lpstr>
      <vt:lpstr>Рік новий зустрінем разом</vt:lpstr>
      <vt:lpstr>Презентація PowerPoint</vt:lpstr>
      <vt:lpstr>Стрітення</vt:lpstr>
      <vt:lpstr>Шевченківські пам’ятні дні</vt:lpstr>
      <vt:lpstr>День захисту прав дитини</vt:lpstr>
      <vt:lpstr>Стежками жіночих письменницьких доль</vt:lpstr>
      <vt:lpstr> Читач року </vt:lpstr>
      <vt:lpstr> Читач року </vt:lpstr>
      <vt:lpstr>Душа на полотні</vt:lpstr>
      <vt:lpstr>Ековелопробіг</vt:lpstr>
      <vt:lpstr>«Великдень всіх нас на гостину просить»</vt:lpstr>
      <vt:lpstr>Ювілей рідної бібліотеки</vt:lpstr>
      <vt:lpstr>Засідання клубу за інтересами</vt:lpstr>
      <vt:lpstr>Засідання клубу за інтересами</vt:lpstr>
      <vt:lpstr>Екскурсії до бібліотеки</vt:lpstr>
      <vt:lpstr>Презентація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Бібліотека   подих часу береже</dc:title>
  <dc:creator>Бiблiотека</dc:creator>
  <cp:lastModifiedBy>admin</cp:lastModifiedBy>
  <cp:revision>89</cp:revision>
  <dcterms:created xsi:type="dcterms:W3CDTF">2013-04-14T10:46:10Z</dcterms:created>
  <dcterms:modified xsi:type="dcterms:W3CDTF">2017-09-20T08:24:59Z</dcterms:modified>
</cp:coreProperties>
</file>