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9" r:id="rId3"/>
    <p:sldId id="262" r:id="rId4"/>
    <p:sldId id="260" r:id="rId5"/>
    <p:sldId id="268" r:id="rId6"/>
    <p:sldId id="261" r:id="rId7"/>
    <p:sldId id="258" r:id="rId8"/>
    <p:sldId id="263" r:id="rId9"/>
    <p:sldId id="264" r:id="rId10"/>
    <p:sldId id="257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3DEF3-7551-42B2-8888-B15B54BDE34E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D45A8-D3F1-4202-A218-51F22D30C3A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45A8-D3F1-4202-A218-51F22D30C3A2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1E0DE0E-53D4-4AD7-894A-0FD3F76801EF}" type="datetimeFigureOut">
              <a:rPr lang="uk-UA" smtClean="0"/>
              <a:pPr/>
              <a:t>17.09.2017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BBFBBC-38AE-4315-AC9D-726B5092361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0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86;&#1074;&#1072;\Downloads\&#1042;&#1077;&#1089;&#1077;&#1083;&#1082;&#1086;&#1074;&#1072;(&#1087;&#1083;&#1102;&#1089;)%20-%20&#1087;&#1088;&#1086;%20&#1082;&#1072;&#1083;&#1080;&#1085;&#1091;%20&#1087;&#1110;&#1089;&#1085;&#1103;%20&#1083;&#1080;&#1085;&#1077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а\Desktop\Viber Images\image-0-02-04-bddfa3bdc03a174460f6a7c03264f58c2c4d16f0f2f3b5f0cd3f312b7397496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28800"/>
            <a:ext cx="6876257" cy="52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Публічно шкільна бібліотека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с. Калинівка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4293096"/>
            <a:ext cx="2267744" cy="17281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Бібліотека - це храм де завжди народжується і зберігаються духовність. ”  - В.Сухомлинський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Веселкова(плюс) - про калину пісня ли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а\Desktop\Viber Images\image-0-02-05-27105ed6f998626bcabf3b5232c57259ccdfd8a00579a0d7b962f8cd46cb1fd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Посвята в читачі!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а\Desktop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0"/>
            <a:ext cx="3995936" cy="6858000"/>
          </a:xfrm>
          <a:prstGeom prst="rect">
            <a:avLst/>
          </a:prstGeom>
          <a:noFill/>
        </p:spPr>
      </p:pic>
      <p:pic>
        <p:nvPicPr>
          <p:cNvPr id="1027" name="Picture 3" descr="C:\Users\Вова\Desktop\image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92080" cy="3927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0668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День села Калинівка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Вова\Desktop\image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51465"/>
            <a:ext cx="5292080" cy="3306535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6015" cy="3068959"/>
          </a:xfrm>
          <a:prstGeom prst="rect">
            <a:avLst/>
          </a:prstGeom>
          <a:noFill/>
        </p:spPr>
      </p:pic>
      <p:pic>
        <p:nvPicPr>
          <p:cNvPr id="2051" name="Picture 3" descr="C:\Users\Вова\Desktop\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27984" cy="3068959"/>
          </a:xfrm>
          <a:prstGeom prst="rect">
            <a:avLst/>
          </a:prstGeom>
          <a:noFill/>
        </p:spPr>
      </p:pic>
      <p:pic>
        <p:nvPicPr>
          <p:cNvPr id="2052" name="Picture 4" descr="C:\Users\Вова\Desktop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716016" cy="3789040"/>
          </a:xfrm>
          <a:prstGeom prst="rect">
            <a:avLst/>
          </a:prstGeom>
          <a:noFill/>
        </p:spPr>
      </p:pic>
      <p:pic>
        <p:nvPicPr>
          <p:cNvPr id="2053" name="Picture 5" descr="C:\Users\Вова\Desktop\image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068960"/>
            <a:ext cx="4427985" cy="3789040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Результат пошуку зображень за запитом &quot;дякую за уваг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7"/>
            <a:ext cx="9144000" cy="6865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44208" y="3789040"/>
            <a:ext cx="2699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 презентацію бібліотекар публічно-шкільної бібліотеки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с. Калинівка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Ірина Сергіївна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завдання і напрямки роботи бібліотеки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Виховання національної свідомості, культури читання, шанобливого ставлення до книги як джерела знань.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Подальша робота бібліотеки на обслуговування людей з обмеженими можливостями та соціально-незахищеними верствами населення.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Розширення співпраці в рамках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КДК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Калинівською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ЗОШ, ДНЗ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“Сонечко”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Будинком дітей і молоді.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ювілейних дат відомих світових, українських та місцевих діячів літератури та мистецтва.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Історія ПШБ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с.Калинівка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400600"/>
          </a:xfrm>
        </p:spPr>
        <p:txBody>
          <a:bodyPr>
            <a:noAutofit/>
          </a:bodyPr>
          <a:lstStyle/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Грамотних  людей за часів панування Польщі було дуже мало, читали мало, книг українською майже не було. Коли наступили радянські часи, в панському будинку відкрили школу, в якій проживав вчитель, що і мав невелику бібліотеку.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Потім, під час війни школа згоріла і згоріли книги, загинув  і вчитель. Старожили згадують, що вчитель був розумною, доброю, а також талановитою людиною.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після воєнний час бібліотека з’явилася в селі в самі найбільші хаті, яка була поділена на 2 частини. З одного боку знаходиться магазин,  а  із другого  бібліотека. До речі, хазяйку хати  було відправлено на Соловки за те, що вишивала  жовто-блакитний прапор.</a:t>
            </a:r>
          </a:p>
          <a:p>
            <a:pPr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 1986 році в селі Калинівка було збудовано приміщення під бібліотеку. Приміщення гарне,  з світлими великими кімнатами. Поряд з бібліотекою знаходиться початкова школа, дитячий садок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“Сонечко”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ва\Desktop\Viber Images\image-0-02-05-c33f09e0e71f929acc589af19e586eb56a70ac01befe22f84a6b607b326e3fc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80928"/>
            <a:ext cx="4224314" cy="4077072"/>
          </a:xfrm>
          <a:prstGeom prst="rect">
            <a:avLst/>
          </a:prstGeom>
          <a:noFill/>
        </p:spPr>
      </p:pic>
      <p:pic>
        <p:nvPicPr>
          <p:cNvPr id="3075" name="Picture 3" descr="C:\Users\Вова\Desktop\Viber Images\image-0-02-05-298f3524e1d993260489c303f75f9ac5eeef29c685a991bf909311de366d2bc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56656"/>
            <a:ext cx="4932040" cy="4201344"/>
          </a:xfrm>
          <a:prstGeom prst="rect">
            <a:avLst/>
          </a:prstGeom>
          <a:noFill/>
        </p:spPr>
      </p:pic>
      <p:pic>
        <p:nvPicPr>
          <p:cNvPr id="3076" name="Picture 4" descr="C:\Users\Вова\Desktop\Viber Images\image-0-02-04-aa0d2f169b3c2cdfeb5d2956e56a805caf2905ea6e9dbedcc35d98762a6fee13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6984776" cy="10668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Бібліотека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с.Калинівка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12976"/>
            <a:ext cx="565212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ва\Desktop\Viber Images\image-0-02-04-fc6f85573e5efc5bd644abf0da667959a1f6eaab1d643d05c555b1c3e75577c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82552"/>
            <a:ext cx="5220072" cy="4175448"/>
          </a:xfrm>
          <a:prstGeom prst="rect">
            <a:avLst/>
          </a:prstGeom>
          <a:noFill/>
        </p:spPr>
      </p:pic>
      <p:pic>
        <p:nvPicPr>
          <p:cNvPr id="4100" name="Picture 4" descr="C:\Users\Вова\Desktop\Viber Images\image-0-02-04-1d3302fea92b1dbb4e9ade50eac0f3f1638c9ba84d796a25f7a3b8d5f778558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1900" cy="3140968"/>
          </a:xfrm>
          <a:prstGeom prst="rect">
            <a:avLst/>
          </a:prstGeom>
          <a:noFill/>
        </p:spPr>
      </p:pic>
      <p:pic>
        <p:nvPicPr>
          <p:cNvPr id="4099" name="Picture 3" descr="C:\Users\Вова\Desktop\Viber Images\image-0-02-04-ce61ab28a3e40b981701be42c756d1c00ea4a9038aaa8b6456229bb79cc9c25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9" y="0"/>
            <a:ext cx="5220072" cy="3140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04248" cy="1412776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Музейна кімната-це ознайомлення учнів, молоді та всіх бажаючих з історією краю</a:t>
            </a:r>
            <a:endParaRPr lang="uk-UA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392392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\Desktop\Viber Images\image-0-02-05-cfc4106f2e750782560a5ddb511b41553fa791b4819204ae0c38074c80a6389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4845224" cy="63475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ea typeface="Ebrima" pitchFamily="2" charset="0"/>
                <a:cs typeface="Ebrima" pitchFamily="2" charset="0"/>
              </a:rPr>
              <a:t>Виставка художниці Олександри </a:t>
            </a:r>
            <a:r>
              <a:rPr lang="uk-UA" sz="2800" dirty="0" err="1" smtClean="0">
                <a:solidFill>
                  <a:srgbClr val="FFFF00"/>
                </a:solidFill>
                <a:latin typeface="Times New Roman" pitchFamily="18" charset="0"/>
                <a:ea typeface="Ebrima" pitchFamily="2" charset="0"/>
                <a:cs typeface="Ebrima" pitchFamily="2" charset="0"/>
              </a:rPr>
              <a:t>Велесик</a:t>
            </a:r>
            <a:endParaRPr lang="uk-UA" sz="2800" dirty="0">
              <a:solidFill>
                <a:srgbClr val="FFFF00"/>
              </a:solidFill>
              <a:latin typeface="Times New Roman" pitchFamily="18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ова\Desktop\Viber Images\image-0-02-05-244898bb0f4db006507adfca5e00d94bf2c29db98af947cc98c632fc9ff88ad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6974" cy="3717031"/>
          </a:xfrm>
          <a:prstGeom prst="rect">
            <a:avLst/>
          </a:prstGeom>
          <a:noFill/>
        </p:spPr>
      </p:pic>
      <p:pic>
        <p:nvPicPr>
          <p:cNvPr id="5123" name="Picture 3" descr="C:\Users\Вова\Desktop\Viber Images\image-0-02-05-2542a12acc53b164275df2b86d60b397ffdedeb21329da2bfb5b0d85004bf85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717032"/>
          </a:xfrm>
          <a:prstGeom prst="rect">
            <a:avLst/>
          </a:prstGeom>
          <a:noFill/>
        </p:spPr>
      </p:pic>
      <p:pic>
        <p:nvPicPr>
          <p:cNvPr id="5124" name="Picture 4" descr="C:\Users\Вова\Desktop\Viber Images\image-0-02-05-c346efe1df7301eac4e3129a7693434532fb8a0a7284ac1af58ccd09ef3abb83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73016"/>
            <a:ext cx="5508104" cy="3284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229600" cy="1066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Наші виставки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7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Вова\Desktop\Viber Images\image-0-02-04-1725f622c05b6c8c9e9ba43ebfec42707817121436c56d0552709e572af0907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"/>
            <a:ext cx="5292080" cy="38887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9664"/>
            <a:ext cx="4283968" cy="35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1" y="3068960"/>
            <a:ext cx="529208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7840"/>
            <a:ext cx="3707904" cy="144016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“ Книги - морська глибина,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dirty="0" smtClean="0">
                <a:solidFill>
                  <a:srgbClr val="FFFF00"/>
                </a:solidFill>
              </a:rPr>
              <a:t>Хто в них пірне, аж до дна,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dirty="0" smtClean="0">
                <a:solidFill>
                  <a:srgbClr val="FFFF00"/>
                </a:solidFill>
              </a:rPr>
              <a:t>Той, хоч і труду мав досить,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dirty="0" smtClean="0">
                <a:solidFill>
                  <a:srgbClr val="FFFF00"/>
                </a:solidFill>
              </a:rPr>
              <a:t>Дивні перли виносить. ”</a:t>
            </a:r>
            <a:endParaRPr lang="uk-UA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</TotalTime>
  <Words>285</Words>
  <Application>Microsoft Office PowerPoint</Application>
  <PresentationFormat>Экран (4:3)</PresentationFormat>
  <Paragraphs>24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Публічно шкільна бібліотека  с. Калинівка</vt:lpstr>
      <vt:lpstr>Основні завдання і напрямки роботи бібліотеки</vt:lpstr>
      <vt:lpstr>Історія ПШБ с.Калинівка</vt:lpstr>
      <vt:lpstr>Бібліотека с.Калинівка</vt:lpstr>
      <vt:lpstr>Слайд 5</vt:lpstr>
      <vt:lpstr>Музейна кімната-це ознайомлення учнів, молоді та всіх бажаючих з історією краю</vt:lpstr>
      <vt:lpstr>Виставка художниці Олександри Велесик</vt:lpstr>
      <vt:lpstr>Наші виставки</vt:lpstr>
      <vt:lpstr>“ Книги - морська глибина, Хто в них пірне, аж до дна, Той, хоч і труду мав досить, Дивні перли виносить. ”</vt:lpstr>
      <vt:lpstr>Посвята в читачі!</vt:lpstr>
      <vt:lpstr>День села Калинівка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Вова</cp:lastModifiedBy>
  <cp:revision>17</cp:revision>
  <dcterms:created xsi:type="dcterms:W3CDTF">2017-09-14T19:34:39Z</dcterms:created>
  <dcterms:modified xsi:type="dcterms:W3CDTF">2017-09-17T09:19:49Z</dcterms:modified>
</cp:coreProperties>
</file>